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B47963-1AAF-41C8-BDD2-86F42E111C04}" v="1583" dt="2022-10-15T20:19:50.87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Danel" userId="6e2a12f6844f768d" providerId="LiveId" clId="{90B47963-1AAF-41C8-BDD2-86F42E111C04}"/>
    <pc:docChg chg="undo redo custSel addSld delSld modSld">
      <pc:chgData name="Jan Danel" userId="6e2a12f6844f768d" providerId="LiveId" clId="{90B47963-1AAF-41C8-BDD2-86F42E111C04}" dt="2022-10-15T20:23:51.687" v="7947" actId="20577"/>
      <pc:docMkLst>
        <pc:docMk/>
      </pc:docMkLst>
      <pc:sldChg chg="modSp mod">
        <pc:chgData name="Jan Danel" userId="6e2a12f6844f768d" providerId="LiveId" clId="{90B47963-1AAF-41C8-BDD2-86F42E111C04}" dt="2022-10-15T19:39:32.554" v="3894" actId="20577"/>
        <pc:sldMkLst>
          <pc:docMk/>
          <pc:sldMk cId="1553432724" sldId="262"/>
        </pc:sldMkLst>
        <pc:spChg chg="mod">
          <ac:chgData name="Jan Danel" userId="6e2a12f6844f768d" providerId="LiveId" clId="{90B47963-1AAF-41C8-BDD2-86F42E111C04}" dt="2022-10-15T19:39:32.554" v="3894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Jan Danel" userId="6e2a12f6844f768d" providerId="LiveId" clId="{90B47963-1AAF-41C8-BDD2-86F42E111C04}" dt="2022-10-15T18:44:33.452" v="95" actId="20577"/>
        <pc:sldMkLst>
          <pc:docMk/>
          <pc:sldMk cId="3288665831" sldId="263"/>
        </pc:sldMkLst>
        <pc:spChg chg="mod">
          <ac:chgData name="Jan Danel" userId="6e2a12f6844f768d" providerId="LiveId" clId="{90B47963-1AAF-41C8-BDD2-86F42E111C04}" dt="2022-10-15T18:44:33.452" v="95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addSp modSp mod">
        <pc:chgData name="Jan Danel" userId="6e2a12f6844f768d" providerId="LiveId" clId="{90B47963-1AAF-41C8-BDD2-86F42E111C04}" dt="2022-10-15T19:39:01.839" v="3876" actId="20577"/>
        <pc:sldMkLst>
          <pc:docMk/>
          <pc:sldMk cId="2987552906" sldId="264"/>
        </pc:sldMkLst>
        <pc:spChg chg="mod">
          <ac:chgData name="Jan Danel" userId="6e2a12f6844f768d" providerId="LiveId" clId="{90B47963-1AAF-41C8-BDD2-86F42E111C04}" dt="2022-10-15T19:39:01.839" v="3876" actId="20577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Jan Danel" userId="6e2a12f6844f768d" providerId="LiveId" clId="{90B47963-1AAF-41C8-BDD2-86F42E111C04}" dt="2022-10-15T19:05:58.911" v="1015" actId="14100"/>
          <ac:graphicFrameMkLst>
            <pc:docMk/>
            <pc:sldMk cId="2987552906" sldId="264"/>
            <ac:graphicFrameMk id="2" creationId="{689AC412-897B-0EB8-9A0B-F9862B9F76DA}"/>
          </ac:graphicFrameMkLst>
        </pc:graphicFrameChg>
      </pc:sldChg>
      <pc:sldChg chg="modSp mod">
        <pc:chgData name="Jan Danel" userId="6e2a12f6844f768d" providerId="LiveId" clId="{90B47963-1AAF-41C8-BDD2-86F42E111C04}" dt="2022-10-15T20:17:11.927" v="7379" actId="20577"/>
        <pc:sldMkLst>
          <pc:docMk/>
          <pc:sldMk cId="1578726356" sldId="265"/>
        </pc:sldMkLst>
        <pc:spChg chg="mod">
          <ac:chgData name="Jan Danel" userId="6e2a12f6844f768d" providerId="LiveId" clId="{90B47963-1AAF-41C8-BDD2-86F42E111C04}" dt="2022-10-15T20:17:11.927" v="7379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delSp modSp mod">
        <pc:chgData name="Jan Danel" userId="6e2a12f6844f768d" providerId="LiveId" clId="{90B47963-1AAF-41C8-BDD2-86F42E111C04}" dt="2022-10-15T19:38:59.451" v="3875" actId="20577"/>
        <pc:sldMkLst>
          <pc:docMk/>
          <pc:sldMk cId="779971636" sldId="266"/>
        </pc:sldMkLst>
        <pc:spChg chg="mod">
          <ac:chgData name="Jan Danel" userId="6e2a12f6844f768d" providerId="LiveId" clId="{90B47963-1AAF-41C8-BDD2-86F42E111C04}" dt="2022-10-15T19:38:59.451" v="3875" actId="20577"/>
          <ac:spMkLst>
            <pc:docMk/>
            <pc:sldMk cId="779971636" sldId="266"/>
            <ac:spMk id="5" creationId="{1B07C49E-AFFC-EC46-8930-E4D428F5F943}"/>
          </ac:spMkLst>
        </pc:spChg>
        <pc:graphicFrameChg chg="add del modGraphic">
          <ac:chgData name="Jan Danel" userId="6e2a12f6844f768d" providerId="LiveId" clId="{90B47963-1AAF-41C8-BDD2-86F42E111C04}" dt="2022-10-15T19:07:28.499" v="1086" actId="1032"/>
          <ac:graphicFrameMkLst>
            <pc:docMk/>
            <pc:sldMk cId="779971636" sldId="266"/>
            <ac:graphicFrameMk id="2" creationId="{80557223-6BDE-4B98-DAA6-F86F662DD929}"/>
          </ac:graphicFrameMkLst>
        </pc:graphicFrameChg>
        <pc:graphicFrameChg chg="add mod modGraphic">
          <ac:chgData name="Jan Danel" userId="6e2a12f6844f768d" providerId="LiveId" clId="{90B47963-1AAF-41C8-BDD2-86F42E111C04}" dt="2022-10-15T19:10:20.171" v="1334" actId="14100"/>
          <ac:graphicFrameMkLst>
            <pc:docMk/>
            <pc:sldMk cId="779971636" sldId="266"/>
            <ac:graphicFrameMk id="6" creationId="{914DC8E5-89ED-6B60-C67B-A95CE4D546F4}"/>
          </ac:graphicFrameMkLst>
        </pc:graphicFrameChg>
      </pc:sldChg>
      <pc:sldChg chg="addSp delSp modSp mod">
        <pc:chgData name="Jan Danel" userId="6e2a12f6844f768d" providerId="LiveId" clId="{90B47963-1AAF-41C8-BDD2-86F42E111C04}" dt="2022-10-15T19:40:45.040" v="3905" actId="14100"/>
        <pc:sldMkLst>
          <pc:docMk/>
          <pc:sldMk cId="3865605948" sldId="269"/>
        </pc:sldMkLst>
        <pc:spChg chg="mod">
          <ac:chgData name="Jan Danel" userId="6e2a12f6844f768d" providerId="LiveId" clId="{90B47963-1AAF-41C8-BDD2-86F42E111C04}" dt="2022-10-15T19:40:45.040" v="3905" actId="14100"/>
          <ac:spMkLst>
            <pc:docMk/>
            <pc:sldMk cId="3865605948" sldId="269"/>
            <ac:spMk id="3" creationId="{373827F3-F386-AA4E-80ED-D86DEF8C158D}"/>
          </ac:spMkLst>
        </pc:spChg>
        <pc:picChg chg="add del mod">
          <ac:chgData name="Jan Danel" userId="6e2a12f6844f768d" providerId="LiveId" clId="{90B47963-1AAF-41C8-BDD2-86F42E111C04}" dt="2022-10-15T19:35:29.442" v="3629" actId="21"/>
          <ac:picMkLst>
            <pc:docMk/>
            <pc:sldMk cId="3865605948" sldId="269"/>
            <ac:picMk id="6" creationId="{BD8EEC7B-0AFD-8B23-E500-02577B72913E}"/>
          </ac:picMkLst>
        </pc:picChg>
        <pc:picChg chg="add mod">
          <ac:chgData name="Jan Danel" userId="6e2a12f6844f768d" providerId="LiveId" clId="{90B47963-1AAF-41C8-BDD2-86F42E111C04}" dt="2022-10-15T19:40:22.167" v="3902" actId="1076"/>
          <ac:picMkLst>
            <pc:docMk/>
            <pc:sldMk cId="3865605948" sldId="269"/>
            <ac:picMk id="8" creationId="{7A859623-4BA3-822F-6DAF-716E249F8264}"/>
          </ac:picMkLst>
        </pc:picChg>
      </pc:sldChg>
      <pc:sldChg chg="addSp modSp mod">
        <pc:chgData name="Jan Danel" userId="6e2a12f6844f768d" providerId="LiveId" clId="{90B47963-1AAF-41C8-BDD2-86F42E111C04}" dt="2022-10-15T19:53:06.945" v="5242" actId="20577"/>
        <pc:sldMkLst>
          <pc:docMk/>
          <pc:sldMk cId="2727850971" sldId="270"/>
        </pc:sldMkLst>
        <pc:spChg chg="mod">
          <ac:chgData name="Jan Danel" userId="6e2a12f6844f768d" providerId="LiveId" clId="{90B47963-1AAF-41C8-BDD2-86F42E111C04}" dt="2022-10-15T19:53:06.945" v="5242" actId="20577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2:46.148" v="5196" actId="1076"/>
          <ac:picMkLst>
            <pc:docMk/>
            <pc:sldMk cId="2727850971" sldId="270"/>
            <ac:picMk id="6" creationId="{84390021-773F-7FCB-157D-C4779FCFF9C9}"/>
          </ac:picMkLst>
        </pc:picChg>
      </pc:sldChg>
      <pc:sldChg chg="modSp mod">
        <pc:chgData name="Jan Danel" userId="6e2a12f6844f768d" providerId="LiveId" clId="{90B47963-1AAF-41C8-BDD2-86F42E111C04}" dt="2022-10-15T20:18:42.105" v="7561" actId="20577"/>
        <pc:sldMkLst>
          <pc:docMk/>
          <pc:sldMk cId="1630123617" sldId="274"/>
        </pc:sldMkLst>
        <pc:spChg chg="mod">
          <ac:chgData name="Jan Danel" userId="6e2a12f6844f768d" providerId="LiveId" clId="{90B47963-1AAF-41C8-BDD2-86F42E111C04}" dt="2022-10-15T20:18:42.105" v="7561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 del setBg">
        <pc:chgData name="Jan Danel" userId="6e2a12f6844f768d" providerId="LiveId" clId="{90B47963-1AAF-41C8-BDD2-86F42E111C04}" dt="2022-10-15T20:19:50.876" v="7570"/>
        <pc:sldMkLst>
          <pc:docMk/>
          <pc:sldMk cId="1694490720" sldId="275"/>
        </pc:sldMkLst>
      </pc:sldChg>
      <pc:sldChg chg="del">
        <pc:chgData name="Jan Danel" userId="6e2a12f6844f768d" providerId="LiveId" clId="{90B47963-1AAF-41C8-BDD2-86F42E111C04}" dt="2022-10-15T20:18:51.281" v="7562" actId="2696"/>
        <pc:sldMkLst>
          <pc:docMk/>
          <pc:sldMk cId="3410008520" sldId="275"/>
        </pc:sldMkLst>
      </pc:sldChg>
      <pc:sldChg chg="modSp mod">
        <pc:chgData name="Jan Danel" userId="6e2a12f6844f768d" providerId="LiveId" clId="{90B47963-1AAF-41C8-BDD2-86F42E111C04}" dt="2022-10-15T19:38:45.184" v="3865" actId="20577"/>
        <pc:sldMkLst>
          <pc:docMk/>
          <pc:sldMk cId="148114319" sldId="276"/>
        </pc:sldMkLst>
        <pc:spChg chg="mod">
          <ac:chgData name="Jan Danel" userId="6e2a12f6844f768d" providerId="LiveId" clId="{90B47963-1AAF-41C8-BDD2-86F42E111C04}" dt="2022-10-15T19:38:45.184" v="3865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Jan Danel" userId="6e2a12f6844f768d" providerId="LiveId" clId="{90B47963-1AAF-41C8-BDD2-86F42E111C04}" dt="2022-10-15T20:17:19.086" v="7381" actId="20577"/>
        <pc:sldMkLst>
          <pc:docMk/>
          <pc:sldMk cId="321008965" sldId="277"/>
        </pc:sldMkLst>
        <pc:spChg chg="mod">
          <ac:chgData name="Jan Danel" userId="6e2a12f6844f768d" providerId="LiveId" clId="{90B47963-1AAF-41C8-BDD2-86F42E111C04}" dt="2022-10-15T20:17:19.086" v="7381" actId="20577"/>
          <ac:spMkLst>
            <pc:docMk/>
            <pc:sldMk cId="321008965" sldId="277"/>
            <ac:spMk id="8" creationId="{C7B9C153-C85C-3240-8E7E-523FBC004564}"/>
          </ac:spMkLst>
        </pc:spChg>
      </pc:sldChg>
      <pc:sldChg chg="addSp modSp mod">
        <pc:chgData name="Jan Danel" userId="6e2a12f6844f768d" providerId="LiveId" clId="{90B47963-1AAF-41C8-BDD2-86F42E111C04}" dt="2022-10-15T20:12:57.175" v="6817" actId="20577"/>
        <pc:sldMkLst>
          <pc:docMk/>
          <pc:sldMk cId="2459446073" sldId="289"/>
        </pc:sldMkLst>
        <pc:spChg chg="mod">
          <ac:chgData name="Jan Danel" userId="6e2a12f6844f768d" providerId="LiveId" clId="{90B47963-1AAF-41C8-BDD2-86F42E111C04}" dt="2022-10-15T20:12:57.175" v="6817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20:11:43.507" v="6431" actId="1076"/>
          <ac:picMkLst>
            <pc:docMk/>
            <pc:sldMk cId="2459446073" sldId="289"/>
            <ac:picMk id="3" creationId="{C64EBFAE-5205-59F7-761F-BB5B7BF03E73}"/>
          </ac:picMkLst>
        </pc:picChg>
      </pc:sldChg>
      <pc:sldChg chg="addSp delSp modSp mod">
        <pc:chgData name="Jan Danel" userId="6e2a12f6844f768d" providerId="LiveId" clId="{90B47963-1AAF-41C8-BDD2-86F42E111C04}" dt="2022-10-15T19:38:37.459" v="3862" actId="20577"/>
        <pc:sldMkLst>
          <pc:docMk/>
          <pc:sldMk cId="1813711241" sldId="293"/>
        </pc:sldMkLst>
        <pc:spChg chg="mod">
          <ac:chgData name="Jan Danel" userId="6e2a12f6844f768d" providerId="LiveId" clId="{90B47963-1AAF-41C8-BDD2-86F42E111C04}" dt="2022-10-15T19:38:37.459" v="3862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del mod modGraphic">
          <ac:chgData name="Jan Danel" userId="6e2a12f6844f768d" providerId="LiveId" clId="{90B47963-1AAF-41C8-BDD2-86F42E111C04}" dt="2022-10-15T19:21:02.429" v="2462" actId="21"/>
          <ac:graphicFrameMkLst>
            <pc:docMk/>
            <pc:sldMk cId="1813711241" sldId="293"/>
            <ac:graphicFrameMk id="2" creationId="{EB889EDB-95E3-7D6E-A235-CFD295F4EC67}"/>
          </ac:graphicFrameMkLst>
        </pc:graphicFrameChg>
        <pc:graphicFrameChg chg="add mod modGraphic">
          <ac:chgData name="Jan Danel" userId="6e2a12f6844f768d" providerId="LiveId" clId="{90B47963-1AAF-41C8-BDD2-86F42E111C04}" dt="2022-10-15T19:25:30.485" v="2830" actId="20577"/>
          <ac:graphicFrameMkLst>
            <pc:docMk/>
            <pc:sldMk cId="1813711241" sldId="293"/>
            <ac:graphicFrameMk id="6" creationId="{AC8F0537-2752-132C-E8F8-8686FD8BECCF}"/>
          </ac:graphicFrameMkLst>
        </pc:graphicFrameChg>
      </pc:sldChg>
      <pc:sldChg chg="addSp modSp mod">
        <pc:chgData name="Jan Danel" userId="6e2a12f6844f768d" providerId="LiveId" clId="{90B47963-1AAF-41C8-BDD2-86F42E111C04}" dt="2022-10-15T20:02:24.309" v="5512" actId="1076"/>
        <pc:sldMkLst>
          <pc:docMk/>
          <pc:sldMk cId="981671777" sldId="296"/>
        </pc:sldMkLst>
        <pc:spChg chg="mod">
          <ac:chgData name="Jan Danel" userId="6e2a12f6844f768d" providerId="LiveId" clId="{90B47963-1AAF-41C8-BDD2-86F42E111C04}" dt="2022-10-15T20:01:11.163" v="5455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Jan Danel" userId="6e2a12f6844f768d" providerId="LiveId" clId="{90B47963-1AAF-41C8-BDD2-86F42E111C04}" dt="2022-10-15T20:02:20.150" v="5511" actId="122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Jan Danel" userId="6e2a12f6844f768d" providerId="LiveId" clId="{90B47963-1AAF-41C8-BDD2-86F42E111C04}" dt="2022-10-15T20:02:24.309" v="5512" actId="1076"/>
          <ac:picMkLst>
            <pc:docMk/>
            <pc:sldMk cId="981671777" sldId="296"/>
            <ac:picMk id="6" creationId="{E3C972E5-700A-7A89-28EA-2A9B17F67F23}"/>
          </ac:picMkLst>
        </pc:picChg>
      </pc:sldChg>
      <pc:sldChg chg="addSp delSp modSp mod">
        <pc:chgData name="Jan Danel" userId="6e2a12f6844f768d" providerId="LiveId" clId="{90B47963-1AAF-41C8-BDD2-86F42E111C04}" dt="2022-10-15T19:39:09.451" v="3878" actId="20577"/>
        <pc:sldMkLst>
          <pc:docMk/>
          <pc:sldMk cId="280316088" sldId="299"/>
        </pc:sldMkLst>
        <pc:spChg chg="mod">
          <ac:chgData name="Jan Danel" userId="6e2a12f6844f768d" providerId="LiveId" clId="{90B47963-1AAF-41C8-BDD2-86F42E111C04}" dt="2022-10-15T19:39:09.451" v="3878" actId="20577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Jan Danel" userId="6e2a12f6844f768d" providerId="LiveId" clId="{90B47963-1AAF-41C8-BDD2-86F42E111C04}" dt="2022-10-15T18:55:19.908" v="350" actId="21"/>
          <ac:spMkLst>
            <pc:docMk/>
            <pc:sldMk cId="280316088" sldId="299"/>
            <ac:spMk id="5" creationId="{1B07C49E-AFFC-EC46-8930-E4D428F5F943}"/>
          </ac:spMkLst>
        </pc:spChg>
        <pc:graphicFrameChg chg="add mod modGraphic">
          <ac:chgData name="Jan Danel" userId="6e2a12f6844f768d" providerId="LiveId" clId="{90B47963-1AAF-41C8-BDD2-86F42E111C04}" dt="2022-10-15T18:58:31.016" v="459" actId="20577"/>
          <ac:graphicFrameMkLst>
            <pc:docMk/>
            <pc:sldMk cId="280316088" sldId="299"/>
            <ac:graphicFrameMk id="2" creationId="{57B8B855-632A-6ABA-18CD-F0571B070E64}"/>
          </ac:graphicFrameMkLst>
        </pc:graphicFrameChg>
      </pc:sldChg>
      <pc:sldChg chg="addSp delSp modSp mod">
        <pc:chgData name="Jan Danel" userId="6e2a12f6844f768d" providerId="LiveId" clId="{90B47963-1AAF-41C8-BDD2-86F42E111C04}" dt="2022-10-15T19:39:04.675" v="3877" actId="20577"/>
        <pc:sldMkLst>
          <pc:docMk/>
          <pc:sldMk cId="1385553969" sldId="302"/>
        </pc:sldMkLst>
        <pc:spChg chg="del">
          <ac:chgData name="Jan Danel" userId="6e2a12f6844f768d" providerId="LiveId" clId="{90B47963-1AAF-41C8-BDD2-86F42E111C04}" dt="2022-10-15T18:59:44.453" v="481" actId="12084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Jan Danel" userId="6e2a12f6844f768d" providerId="LiveId" clId="{90B47963-1AAF-41C8-BDD2-86F42E111C04}" dt="2022-10-15T19:39:04.675" v="3877" actId="20577"/>
          <ac:spMkLst>
            <pc:docMk/>
            <pc:sldMk cId="1385553969" sldId="302"/>
            <ac:spMk id="3" creationId="{AB0AB2AC-B7E6-6849-9AE9-697369407F8F}"/>
          </ac:spMkLst>
        </pc:spChg>
        <pc:graphicFrameChg chg="add mod">
          <ac:chgData name="Jan Danel" userId="6e2a12f6844f768d" providerId="LiveId" clId="{90B47963-1AAF-41C8-BDD2-86F42E111C04}" dt="2022-10-15T19:02:01.142" v="698" actId="20577"/>
          <ac:graphicFrameMkLst>
            <pc:docMk/>
            <pc:sldMk cId="1385553969" sldId="302"/>
            <ac:graphicFrameMk id="5" creationId="{B23C342A-9AE1-456A-AC58-0B7B822910C1}"/>
          </ac:graphicFrameMkLst>
        </pc:graphicFrameChg>
      </pc:sldChg>
      <pc:sldChg chg="modSp mod">
        <pc:chgData name="Jan Danel" userId="6e2a12f6844f768d" providerId="LiveId" clId="{90B47963-1AAF-41C8-BDD2-86F42E111C04}" dt="2022-10-15T20:19:12.999" v="7564" actId="1035"/>
        <pc:sldMkLst>
          <pc:docMk/>
          <pc:sldMk cId="334532777" sldId="303"/>
        </pc:sldMkLst>
        <pc:spChg chg="mod">
          <ac:chgData name="Jan Danel" userId="6e2a12f6844f768d" providerId="LiveId" clId="{90B47963-1AAF-41C8-BDD2-86F42E111C04}" dt="2022-10-15T20:19:12.999" v="7564" actId="1035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Jan Danel" userId="6e2a12f6844f768d" providerId="LiveId" clId="{90B47963-1AAF-41C8-BDD2-86F42E111C04}" dt="2022-10-15T19:42:28.829" v="4109" actId="5793"/>
        <pc:sldMkLst>
          <pc:docMk/>
          <pc:sldMk cId="3869789237" sldId="304"/>
        </pc:sldMkLst>
        <pc:spChg chg="mod">
          <ac:chgData name="Jan Danel" userId="6e2a12f6844f768d" providerId="LiveId" clId="{90B47963-1AAF-41C8-BDD2-86F42E111C04}" dt="2022-10-15T19:42:28.829" v="4109" actId="5793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Jan Danel" userId="6e2a12f6844f768d" providerId="LiveId" clId="{90B47963-1AAF-41C8-BDD2-86F42E111C04}" dt="2022-10-15T19:40:28.320" v="3904" actId="14100"/>
          <ac:picMkLst>
            <pc:docMk/>
            <pc:sldMk cId="3869789237" sldId="304"/>
            <ac:picMk id="6" creationId="{7BF6EF4F-C400-4469-F247-257E54BE60A4}"/>
          </ac:picMkLst>
        </pc:picChg>
      </pc:sldChg>
      <pc:sldChg chg="addSp modSp mod">
        <pc:chgData name="Jan Danel" userId="6e2a12f6844f768d" providerId="LiveId" clId="{90B47963-1AAF-41C8-BDD2-86F42E111C04}" dt="2022-10-15T19:44:57.925" v="4348" actId="20577"/>
        <pc:sldMkLst>
          <pc:docMk/>
          <pc:sldMk cId="80090182" sldId="305"/>
        </pc:sldMkLst>
        <pc:spChg chg="mod">
          <ac:chgData name="Jan Danel" userId="6e2a12f6844f768d" providerId="LiveId" clId="{90B47963-1AAF-41C8-BDD2-86F42E111C04}" dt="2022-10-15T19:44:57.925" v="4348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Jan Danel" userId="6e2a12f6844f768d" providerId="LiveId" clId="{90B47963-1AAF-41C8-BDD2-86F42E111C04}" dt="2022-10-15T19:42:58.021" v="4114" actId="14100"/>
          <ac:picMkLst>
            <pc:docMk/>
            <pc:sldMk cId="80090182" sldId="305"/>
            <ac:picMk id="6" creationId="{FE4D249A-AFA9-6D0E-1025-5635813F2E35}"/>
          </ac:picMkLst>
        </pc:picChg>
      </pc:sldChg>
      <pc:sldChg chg="addSp delSp modSp mod">
        <pc:chgData name="Jan Danel" userId="6e2a12f6844f768d" providerId="LiveId" clId="{90B47963-1AAF-41C8-BDD2-86F42E111C04}" dt="2022-10-15T19:50:21.865" v="4999" actId="20577"/>
        <pc:sldMkLst>
          <pc:docMk/>
          <pc:sldMk cId="3145340593" sldId="306"/>
        </pc:sldMkLst>
        <pc:spChg chg="mod">
          <ac:chgData name="Jan Danel" userId="6e2a12f6844f768d" providerId="LiveId" clId="{90B47963-1AAF-41C8-BDD2-86F42E111C04}" dt="2022-10-15T19:50:21.865" v="4999" actId="20577"/>
          <ac:spMkLst>
            <pc:docMk/>
            <pc:sldMk cId="3145340593" sldId="306"/>
            <ac:spMk id="3" creationId="{373827F3-F386-AA4E-80ED-D86DEF8C158D}"/>
          </ac:spMkLst>
        </pc:spChg>
        <pc:picChg chg="add del mod">
          <ac:chgData name="Jan Danel" userId="6e2a12f6844f768d" providerId="LiveId" clId="{90B47963-1AAF-41C8-BDD2-86F42E111C04}" dt="2022-10-15T19:48:52.330" v="4800" actId="21"/>
          <ac:picMkLst>
            <pc:docMk/>
            <pc:sldMk cId="3145340593" sldId="306"/>
            <ac:picMk id="6" creationId="{5275C514-E421-0D0A-8534-68CD6BF2724C}"/>
          </ac:picMkLst>
        </pc:picChg>
        <pc:picChg chg="add mod">
          <ac:chgData name="Jan Danel" userId="6e2a12f6844f768d" providerId="LiveId" clId="{90B47963-1AAF-41C8-BDD2-86F42E111C04}" dt="2022-10-15T19:49:09.723" v="4806" actId="14100"/>
          <ac:picMkLst>
            <pc:docMk/>
            <pc:sldMk cId="3145340593" sldId="306"/>
            <ac:picMk id="8" creationId="{135EF8F2-20C1-036B-89FF-0806D2D24C0B}"/>
          </ac:picMkLst>
        </pc:picChg>
      </pc:sldChg>
      <pc:sldChg chg="addSp modSp mod">
        <pc:chgData name="Jan Danel" userId="6e2a12f6844f768d" providerId="LiveId" clId="{90B47963-1AAF-41C8-BDD2-86F42E111C04}" dt="2022-10-15T19:48:33.771" v="4796" actId="27636"/>
        <pc:sldMkLst>
          <pc:docMk/>
          <pc:sldMk cId="1106727586" sldId="307"/>
        </pc:sldMkLst>
        <pc:spChg chg="mod">
          <ac:chgData name="Jan Danel" userId="6e2a12f6844f768d" providerId="LiveId" clId="{90B47963-1AAF-41C8-BDD2-86F42E111C04}" dt="2022-10-15T19:48:33.771" v="4796" actId="27636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Jan Danel" userId="6e2a12f6844f768d" providerId="LiveId" clId="{90B47963-1AAF-41C8-BDD2-86F42E111C04}" dt="2022-10-15T19:45:24.219" v="4355" actId="14100"/>
          <ac:picMkLst>
            <pc:docMk/>
            <pc:sldMk cId="1106727586" sldId="307"/>
            <ac:picMk id="6" creationId="{15901981-9D7C-6B5F-F264-E4F76F911BA6}"/>
          </ac:picMkLst>
        </pc:picChg>
      </pc:sldChg>
      <pc:sldChg chg="addSp modSp mod">
        <pc:chgData name="Jan Danel" userId="6e2a12f6844f768d" providerId="LiveId" clId="{90B47963-1AAF-41C8-BDD2-86F42E111C04}" dt="2022-10-15T19:51:38.835" v="5191" actId="20577"/>
        <pc:sldMkLst>
          <pc:docMk/>
          <pc:sldMk cId="706594483" sldId="308"/>
        </pc:sldMkLst>
        <pc:spChg chg="mod">
          <ac:chgData name="Jan Danel" userId="6e2a12f6844f768d" providerId="LiveId" clId="{90B47963-1AAF-41C8-BDD2-86F42E111C04}" dt="2022-10-15T19:51:38.835" v="5191" actId="20577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Jan Danel" userId="6e2a12f6844f768d" providerId="LiveId" clId="{90B47963-1AAF-41C8-BDD2-86F42E111C04}" dt="2022-10-15T19:50:56.829" v="5004" actId="14100"/>
          <ac:picMkLst>
            <pc:docMk/>
            <pc:sldMk cId="706594483" sldId="308"/>
            <ac:picMk id="6" creationId="{20B0391E-8C4D-4E96-0241-2975C4F01050}"/>
          </ac:picMkLst>
        </pc:picChg>
      </pc:sldChg>
      <pc:sldChg chg="addSp modSp mod">
        <pc:chgData name="Jan Danel" userId="6e2a12f6844f768d" providerId="LiveId" clId="{90B47963-1AAF-41C8-BDD2-86F42E111C04}" dt="2022-10-15T19:54:29.293" v="5276" actId="313"/>
        <pc:sldMkLst>
          <pc:docMk/>
          <pc:sldMk cId="1794738657" sldId="309"/>
        </pc:sldMkLst>
        <pc:spChg chg="mod">
          <ac:chgData name="Jan Danel" userId="6e2a12f6844f768d" providerId="LiveId" clId="{90B47963-1AAF-41C8-BDD2-86F42E111C04}" dt="2022-10-15T19:54:29.293" v="5276" actId="313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3:59.697" v="5248" actId="1076"/>
          <ac:picMkLst>
            <pc:docMk/>
            <pc:sldMk cId="1794738657" sldId="309"/>
            <ac:picMk id="6" creationId="{1ACC37DC-4A28-DB8E-F25B-CC6A6E652288}"/>
          </ac:picMkLst>
        </pc:picChg>
      </pc:sldChg>
      <pc:sldChg chg="addSp modSp mod">
        <pc:chgData name="Jan Danel" userId="6e2a12f6844f768d" providerId="LiveId" clId="{90B47963-1AAF-41C8-BDD2-86F42E111C04}" dt="2022-10-15T19:55:23.759" v="5307" actId="1076"/>
        <pc:sldMkLst>
          <pc:docMk/>
          <pc:sldMk cId="4010014743" sldId="310"/>
        </pc:sldMkLst>
        <pc:spChg chg="mod">
          <ac:chgData name="Jan Danel" userId="6e2a12f6844f768d" providerId="LiveId" clId="{90B47963-1AAF-41C8-BDD2-86F42E111C04}" dt="2022-10-15T19:55:03.121" v="5300" actId="14100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5:23.759" v="5307" actId="1076"/>
          <ac:picMkLst>
            <pc:docMk/>
            <pc:sldMk cId="4010014743" sldId="310"/>
            <ac:picMk id="6" creationId="{4748E77B-7523-A908-4E18-00472A14A07B}"/>
          </ac:picMkLst>
        </pc:picChg>
      </pc:sldChg>
      <pc:sldChg chg="addSp modSp mod">
        <pc:chgData name="Jan Danel" userId="6e2a12f6844f768d" providerId="LiveId" clId="{90B47963-1AAF-41C8-BDD2-86F42E111C04}" dt="2022-10-15T19:56:05.639" v="5337" actId="1076"/>
        <pc:sldMkLst>
          <pc:docMk/>
          <pc:sldMk cId="2735560525" sldId="311"/>
        </pc:sldMkLst>
        <pc:spChg chg="mod">
          <ac:chgData name="Jan Danel" userId="6e2a12f6844f768d" providerId="LiveId" clId="{90B47963-1AAF-41C8-BDD2-86F42E111C04}" dt="2022-10-15T19:55:48.061" v="5332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6:05.639" v="5337" actId="1076"/>
          <ac:picMkLst>
            <pc:docMk/>
            <pc:sldMk cId="2735560525" sldId="311"/>
            <ac:picMk id="6" creationId="{82E8D451-9E8C-7666-CD7C-DC0E145BE992}"/>
          </ac:picMkLst>
        </pc:picChg>
      </pc:sldChg>
      <pc:sldChg chg="addSp modSp mod">
        <pc:chgData name="Jan Danel" userId="6e2a12f6844f768d" providerId="LiveId" clId="{90B47963-1AAF-41C8-BDD2-86F42E111C04}" dt="2022-10-15T19:56:49.065" v="5354" actId="1076"/>
        <pc:sldMkLst>
          <pc:docMk/>
          <pc:sldMk cId="1434679925" sldId="312"/>
        </pc:sldMkLst>
        <pc:spChg chg="mod">
          <ac:chgData name="Jan Danel" userId="6e2a12f6844f768d" providerId="LiveId" clId="{90B47963-1AAF-41C8-BDD2-86F42E111C04}" dt="2022-10-15T19:56:31.173" v="5348" actId="14100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6:49.065" v="5354" actId="1076"/>
          <ac:picMkLst>
            <pc:docMk/>
            <pc:sldMk cId="1434679925" sldId="312"/>
            <ac:picMk id="6" creationId="{39AE09D3-2D6D-AFAD-851F-DF0F688B3B62}"/>
          </ac:picMkLst>
        </pc:picChg>
      </pc:sldChg>
      <pc:sldChg chg="addSp modSp mod">
        <pc:chgData name="Jan Danel" userId="6e2a12f6844f768d" providerId="LiveId" clId="{90B47963-1AAF-41C8-BDD2-86F42E111C04}" dt="2022-10-15T19:58:15.452" v="5389" actId="1076"/>
        <pc:sldMkLst>
          <pc:docMk/>
          <pc:sldMk cId="1756972646" sldId="313"/>
        </pc:sldMkLst>
        <pc:spChg chg="mod">
          <ac:chgData name="Jan Danel" userId="6e2a12f6844f768d" providerId="LiveId" clId="{90B47963-1AAF-41C8-BDD2-86F42E111C04}" dt="2022-10-15T19:57:53.924" v="5382" actId="20577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8:15.452" v="5389" actId="1076"/>
          <ac:picMkLst>
            <pc:docMk/>
            <pc:sldMk cId="1756972646" sldId="313"/>
            <ac:picMk id="6" creationId="{29BB4A7C-C78B-E095-3DB3-073AF498A6CC}"/>
          </ac:picMkLst>
        </pc:picChg>
      </pc:sldChg>
      <pc:sldChg chg="addSp modSp mod">
        <pc:chgData name="Jan Danel" userId="6e2a12f6844f768d" providerId="LiveId" clId="{90B47963-1AAF-41C8-BDD2-86F42E111C04}" dt="2022-10-15T19:57:33.602" v="5373" actId="1076"/>
        <pc:sldMkLst>
          <pc:docMk/>
          <pc:sldMk cId="639399535" sldId="314"/>
        </pc:sldMkLst>
        <pc:spChg chg="mod">
          <ac:chgData name="Jan Danel" userId="6e2a12f6844f768d" providerId="LiveId" clId="{90B47963-1AAF-41C8-BDD2-86F42E111C04}" dt="2022-10-15T19:57:11.947" v="5366" actId="20577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7:33.602" v="5373" actId="1076"/>
          <ac:picMkLst>
            <pc:docMk/>
            <pc:sldMk cId="639399535" sldId="314"/>
            <ac:picMk id="3" creationId="{DBB751B6-A359-782A-E624-C1D3D42EA996}"/>
          </ac:picMkLst>
        </pc:picChg>
      </pc:sldChg>
      <pc:sldChg chg="addSp modSp mod">
        <pc:chgData name="Jan Danel" userId="6e2a12f6844f768d" providerId="LiveId" clId="{90B47963-1AAF-41C8-BDD2-86F42E111C04}" dt="2022-10-15T19:58:59.224" v="5405" actId="1076"/>
        <pc:sldMkLst>
          <pc:docMk/>
          <pc:sldMk cId="3566646398" sldId="315"/>
        </pc:sldMkLst>
        <pc:spChg chg="mod">
          <ac:chgData name="Jan Danel" userId="6e2a12f6844f768d" providerId="LiveId" clId="{90B47963-1AAF-41C8-BDD2-86F42E111C04}" dt="2022-10-15T19:58:39.221" v="5400" actId="20577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8:59.224" v="5405" actId="1076"/>
          <ac:picMkLst>
            <pc:docMk/>
            <pc:sldMk cId="3566646398" sldId="315"/>
            <ac:picMk id="6" creationId="{1E65F522-4414-F021-D6AA-3D86A61C4206}"/>
          </ac:picMkLst>
        </pc:picChg>
      </pc:sldChg>
      <pc:sldChg chg="addSp modSp mod">
        <pc:chgData name="Jan Danel" userId="6e2a12f6844f768d" providerId="LiveId" clId="{90B47963-1AAF-41C8-BDD2-86F42E111C04}" dt="2022-10-15T19:59:53.164" v="5419" actId="1076"/>
        <pc:sldMkLst>
          <pc:docMk/>
          <pc:sldMk cId="1398439132" sldId="316"/>
        </pc:sldMkLst>
        <pc:spChg chg="mod">
          <ac:chgData name="Jan Danel" userId="6e2a12f6844f768d" providerId="LiveId" clId="{90B47963-1AAF-41C8-BDD2-86F42E111C04}" dt="2022-10-15T19:59:50.116" v="5418" actId="14100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19:59:53.164" v="5419" actId="1076"/>
          <ac:picMkLst>
            <pc:docMk/>
            <pc:sldMk cId="1398439132" sldId="316"/>
            <ac:picMk id="6" creationId="{A838F288-DD4F-1264-4B05-393AD236615E}"/>
          </ac:picMkLst>
        </pc:picChg>
      </pc:sldChg>
      <pc:sldChg chg="addSp modSp mod">
        <pc:chgData name="Jan Danel" userId="6e2a12f6844f768d" providerId="LiveId" clId="{90B47963-1AAF-41C8-BDD2-86F42E111C04}" dt="2022-10-15T20:00:33.716" v="5432" actId="1076"/>
        <pc:sldMkLst>
          <pc:docMk/>
          <pc:sldMk cId="3975168428" sldId="317"/>
        </pc:sldMkLst>
        <pc:spChg chg="mod">
          <ac:chgData name="Jan Danel" userId="6e2a12f6844f768d" providerId="LiveId" clId="{90B47963-1AAF-41C8-BDD2-86F42E111C04}" dt="2022-10-15T20:00:16.445" v="5427" actId="20577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20:00:33.716" v="5432" actId="1076"/>
          <ac:picMkLst>
            <pc:docMk/>
            <pc:sldMk cId="3975168428" sldId="317"/>
            <ac:picMk id="6" creationId="{2D1CFBCB-0C29-1A21-4502-9D5B5C95F79E}"/>
          </ac:picMkLst>
        </pc:picChg>
      </pc:sldChg>
      <pc:sldChg chg="addSp modSp mod">
        <pc:chgData name="Jan Danel" userId="6e2a12f6844f768d" providerId="LiveId" clId="{90B47963-1AAF-41C8-BDD2-86F42E111C04}" dt="2022-10-15T20:03:51.797" v="5648" actId="1076"/>
        <pc:sldMkLst>
          <pc:docMk/>
          <pc:sldMk cId="239597884" sldId="318"/>
        </pc:sldMkLst>
        <pc:spChg chg="mod">
          <ac:chgData name="Jan Danel" userId="6e2a12f6844f768d" providerId="LiveId" clId="{90B47963-1AAF-41C8-BDD2-86F42E111C04}" dt="2022-10-15T20:03:25.713" v="5641" actId="20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Jan Danel" userId="6e2a12f6844f768d" providerId="LiveId" clId="{90B47963-1AAF-41C8-BDD2-86F42E111C04}" dt="2022-10-15T20:02:41.291" v="5543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Jan Danel" userId="6e2a12f6844f768d" providerId="LiveId" clId="{90B47963-1AAF-41C8-BDD2-86F42E111C04}" dt="2022-10-15T20:03:51.797" v="5648" actId="1076"/>
          <ac:picMkLst>
            <pc:docMk/>
            <pc:sldMk cId="239597884" sldId="318"/>
            <ac:picMk id="4" creationId="{DAF6CB22-0472-10FD-E272-555902C49807}"/>
          </ac:picMkLst>
        </pc:picChg>
      </pc:sldChg>
      <pc:sldChg chg="addSp modSp mod">
        <pc:chgData name="Jan Danel" userId="6e2a12f6844f768d" providerId="LiveId" clId="{90B47963-1AAF-41C8-BDD2-86F42E111C04}" dt="2022-10-15T20:05:44.300" v="5868" actId="1076"/>
        <pc:sldMkLst>
          <pc:docMk/>
          <pc:sldMk cId="232499080" sldId="319"/>
        </pc:sldMkLst>
        <pc:spChg chg="mod">
          <ac:chgData name="Jan Danel" userId="6e2a12f6844f768d" providerId="LiveId" clId="{90B47963-1AAF-41C8-BDD2-86F42E111C04}" dt="2022-10-15T20:05:33.522" v="5865" actId="14100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Jan Danel" userId="6e2a12f6844f768d" providerId="LiveId" clId="{90B47963-1AAF-41C8-BDD2-86F42E111C04}" dt="2022-10-15T20:04:05.594" v="5669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Jan Danel" userId="6e2a12f6844f768d" providerId="LiveId" clId="{90B47963-1AAF-41C8-BDD2-86F42E111C04}" dt="2022-10-15T20:05:44.300" v="5868" actId="1076"/>
          <ac:picMkLst>
            <pc:docMk/>
            <pc:sldMk cId="232499080" sldId="319"/>
            <ac:picMk id="4" creationId="{631C8B67-715F-5408-DD84-257BC0E2D7C7}"/>
          </ac:picMkLst>
        </pc:picChg>
      </pc:sldChg>
      <pc:sldChg chg="addSp modSp mod">
        <pc:chgData name="Jan Danel" userId="6e2a12f6844f768d" providerId="LiveId" clId="{90B47963-1AAF-41C8-BDD2-86F42E111C04}" dt="2022-10-15T20:14:25.751" v="7003"/>
        <pc:sldMkLst>
          <pc:docMk/>
          <pc:sldMk cId="3645034231" sldId="320"/>
        </pc:sldMkLst>
        <pc:spChg chg="mod">
          <ac:chgData name="Jan Danel" userId="6e2a12f6844f768d" providerId="LiveId" clId="{90B47963-1AAF-41C8-BDD2-86F42E111C04}" dt="2022-10-15T20:14:25.751" v="7003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Jan Danel" userId="6e2a12f6844f768d" providerId="LiveId" clId="{90B47963-1AAF-41C8-BDD2-86F42E111C04}" dt="2022-10-15T20:13:36.223" v="6825" actId="1076"/>
          <ac:picMkLst>
            <pc:docMk/>
            <pc:sldMk cId="3645034231" sldId="320"/>
            <ac:picMk id="3" creationId="{F08A13D3-965B-718B-C761-E84C760A4930}"/>
          </ac:picMkLst>
        </pc:picChg>
      </pc:sldChg>
      <pc:sldChg chg="addSp modSp mod">
        <pc:chgData name="Jan Danel" userId="6e2a12f6844f768d" providerId="LiveId" clId="{90B47963-1AAF-41C8-BDD2-86F42E111C04}" dt="2022-10-15T20:07:11.530" v="6021" actId="1076"/>
        <pc:sldMkLst>
          <pc:docMk/>
          <pc:sldMk cId="700132931" sldId="322"/>
        </pc:sldMkLst>
        <pc:spChg chg="mod">
          <ac:chgData name="Jan Danel" userId="6e2a12f6844f768d" providerId="LiveId" clId="{90B47963-1AAF-41C8-BDD2-86F42E111C04}" dt="2022-10-15T20:06:47.219" v="6014" actId="14100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Jan Danel" userId="6e2a12f6844f768d" providerId="LiveId" clId="{90B47963-1AAF-41C8-BDD2-86F42E111C04}" dt="2022-10-15T20:06:00.568" v="5895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Jan Danel" userId="6e2a12f6844f768d" providerId="LiveId" clId="{90B47963-1AAF-41C8-BDD2-86F42E111C04}" dt="2022-10-15T20:07:11.530" v="6021" actId="1076"/>
          <ac:picMkLst>
            <pc:docMk/>
            <pc:sldMk cId="700132931" sldId="322"/>
            <ac:picMk id="4" creationId="{580636B9-A608-DE2D-16B6-9FD6237F2829}"/>
          </ac:picMkLst>
        </pc:picChg>
      </pc:sldChg>
      <pc:sldChg chg="addSp modSp mod">
        <pc:chgData name="Jan Danel" userId="6e2a12f6844f768d" providerId="LiveId" clId="{90B47963-1AAF-41C8-BDD2-86F42E111C04}" dt="2022-10-15T20:08:27.532" v="6191" actId="1076"/>
        <pc:sldMkLst>
          <pc:docMk/>
          <pc:sldMk cId="1866160706" sldId="323"/>
        </pc:sldMkLst>
        <pc:spChg chg="mod">
          <ac:chgData name="Jan Danel" userId="6e2a12f6844f768d" providerId="LiveId" clId="{90B47963-1AAF-41C8-BDD2-86F42E111C04}" dt="2022-10-15T20:08:08.415" v="6184" actId="20577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Jan Danel" userId="6e2a12f6844f768d" providerId="LiveId" clId="{90B47963-1AAF-41C8-BDD2-86F42E111C04}" dt="2022-10-15T20:07:28.732" v="6066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Jan Danel" userId="6e2a12f6844f768d" providerId="LiveId" clId="{90B47963-1AAF-41C8-BDD2-86F42E111C04}" dt="2022-10-15T20:08:27.532" v="6191" actId="1076"/>
          <ac:picMkLst>
            <pc:docMk/>
            <pc:sldMk cId="1866160706" sldId="323"/>
            <ac:picMk id="4" creationId="{785C1E0B-3161-2552-FD6B-F9868A4189DF}"/>
          </ac:picMkLst>
        </pc:picChg>
      </pc:sldChg>
      <pc:sldChg chg="addSp modSp mod">
        <pc:chgData name="Jan Danel" userId="6e2a12f6844f768d" providerId="LiveId" clId="{90B47963-1AAF-41C8-BDD2-86F42E111C04}" dt="2022-10-15T20:10:55.991" v="6426" actId="14100"/>
        <pc:sldMkLst>
          <pc:docMk/>
          <pc:sldMk cId="252359608" sldId="324"/>
        </pc:sldMkLst>
        <pc:spChg chg="mod">
          <ac:chgData name="Jan Danel" userId="6e2a12f6844f768d" providerId="LiveId" clId="{90B47963-1AAF-41C8-BDD2-86F42E111C04}" dt="2022-10-15T20:10:55.991" v="6426" actId="14100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Jan Danel" userId="6e2a12f6844f768d" providerId="LiveId" clId="{90B47963-1AAF-41C8-BDD2-86F42E111C04}" dt="2022-10-15T20:08:46.975" v="6231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Jan Danel" userId="6e2a12f6844f768d" providerId="LiveId" clId="{90B47963-1AAF-41C8-BDD2-86F42E111C04}" dt="2022-10-15T20:09:33.939" v="6242" actId="14100"/>
          <ac:picMkLst>
            <pc:docMk/>
            <pc:sldMk cId="252359608" sldId="324"/>
            <ac:picMk id="4" creationId="{0C63F87F-1E3D-C55E-FCDC-E95FE4B56348}"/>
          </ac:picMkLst>
        </pc:picChg>
      </pc:sldChg>
      <pc:sldChg chg="modSp mod">
        <pc:chgData name="Jan Danel" userId="6e2a12f6844f768d" providerId="LiveId" clId="{90B47963-1AAF-41C8-BDD2-86F42E111C04}" dt="2022-10-15T20:19:29.521" v="7566" actId="5793"/>
        <pc:sldMkLst>
          <pc:docMk/>
          <pc:sldMk cId="724038033" sldId="330"/>
        </pc:sldMkLst>
        <pc:spChg chg="mod">
          <ac:chgData name="Jan Danel" userId="6e2a12f6844f768d" providerId="LiveId" clId="{90B47963-1AAF-41C8-BDD2-86F42E111C04}" dt="2022-10-15T20:19:29.521" v="7566" actId="5793"/>
          <ac:spMkLst>
            <pc:docMk/>
            <pc:sldMk cId="724038033" sldId="330"/>
            <ac:spMk id="10" creationId="{79EF1473-3ADD-43F1-A495-57AAB7FD902F}"/>
          </ac:spMkLst>
        </pc:spChg>
      </pc:sldChg>
      <pc:sldChg chg="modSp mod">
        <pc:chgData name="Jan Danel" userId="6e2a12f6844f768d" providerId="LiveId" clId="{90B47963-1AAF-41C8-BDD2-86F42E111C04}" dt="2022-10-15T20:21:18.709" v="7829" actId="20577"/>
        <pc:sldMkLst>
          <pc:docMk/>
          <pc:sldMk cId="1980221439" sldId="331"/>
        </pc:sldMkLst>
        <pc:spChg chg="mod">
          <ac:chgData name="Jan Danel" userId="6e2a12f6844f768d" providerId="LiveId" clId="{90B47963-1AAF-41C8-BDD2-86F42E111C04}" dt="2022-10-15T20:21:18.709" v="7829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Jan Danel" userId="6e2a12f6844f768d" providerId="LiveId" clId="{90B47963-1AAF-41C8-BDD2-86F42E111C04}" dt="2022-10-15T20:23:51.687" v="7947" actId="20577"/>
        <pc:sldMkLst>
          <pc:docMk/>
          <pc:sldMk cId="2560061391" sldId="332"/>
        </pc:sldMkLst>
        <pc:spChg chg="mod">
          <ac:chgData name="Jan Danel" userId="6e2a12f6844f768d" providerId="LiveId" clId="{90B47963-1AAF-41C8-BDD2-86F42E111C04}" dt="2022-10-15T20:23:51.687" v="7947" actId="20577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2E20A-60D1-43F4-BFEB-C81EA4DCB59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7AF767-2D9F-4006-8263-C2A9D29A17BD}">
      <dgm:prSet phldrT="[Text]"/>
      <dgm:spPr/>
      <dgm:t>
        <a:bodyPr/>
        <a:lstStyle/>
        <a:p>
          <a:r>
            <a:rPr lang="en-US" dirty="0"/>
            <a:t>Make SpaceX API Request</a:t>
          </a:r>
        </a:p>
      </dgm:t>
    </dgm:pt>
    <dgm:pt modelId="{2637F3D5-BD72-4B30-A5F5-B2EBE16E1B23}" type="parTrans" cxnId="{15DBA07C-6F80-4580-8F5F-8D61E153234C}">
      <dgm:prSet/>
      <dgm:spPr/>
      <dgm:t>
        <a:bodyPr/>
        <a:lstStyle/>
        <a:p>
          <a:endParaRPr lang="en-US"/>
        </a:p>
      </dgm:t>
    </dgm:pt>
    <dgm:pt modelId="{7C4D2DE6-CB6B-48E3-889F-1F96076E7D36}" type="sibTrans" cxnId="{15DBA07C-6F80-4580-8F5F-8D61E153234C}">
      <dgm:prSet/>
      <dgm:spPr/>
      <dgm:t>
        <a:bodyPr/>
        <a:lstStyle/>
        <a:p>
          <a:endParaRPr lang="en-US"/>
        </a:p>
      </dgm:t>
    </dgm:pt>
    <dgm:pt modelId="{EA0DEAC9-C1C9-4012-9E67-A25324133B43}">
      <dgm:prSet phldrT="[Text]"/>
      <dgm:spPr/>
      <dgm:t>
        <a:bodyPr/>
        <a:lstStyle/>
        <a:p>
          <a:r>
            <a:rPr lang="en-US" dirty="0"/>
            <a:t>Decode API Response as JSON</a:t>
          </a:r>
        </a:p>
      </dgm:t>
    </dgm:pt>
    <dgm:pt modelId="{EB3B7AA8-43D4-41F9-A219-BFA19A2F29E7}" type="parTrans" cxnId="{E49BF42D-7583-4AD7-8391-07100F18C247}">
      <dgm:prSet/>
      <dgm:spPr/>
      <dgm:t>
        <a:bodyPr/>
        <a:lstStyle/>
        <a:p>
          <a:endParaRPr lang="en-US"/>
        </a:p>
      </dgm:t>
    </dgm:pt>
    <dgm:pt modelId="{DC6DAAD9-F7DA-4144-8123-54A2DFD6F8BA}" type="sibTrans" cxnId="{E49BF42D-7583-4AD7-8391-07100F18C247}">
      <dgm:prSet/>
      <dgm:spPr/>
      <dgm:t>
        <a:bodyPr/>
        <a:lstStyle/>
        <a:p>
          <a:endParaRPr lang="en-US"/>
        </a:p>
      </dgm:t>
    </dgm:pt>
    <dgm:pt modelId="{FD83812B-E7F0-42C3-9AAE-77E91EB923F2}">
      <dgm:prSet phldrT="[Text]"/>
      <dgm:spPr/>
      <dgm:t>
        <a:bodyPr/>
        <a:lstStyle/>
        <a:p>
          <a:r>
            <a:rPr lang="en-US" dirty="0"/>
            <a:t>Turn JSON into Pandas Data Frame</a:t>
          </a:r>
        </a:p>
      </dgm:t>
    </dgm:pt>
    <dgm:pt modelId="{7DAD73E2-04D7-4E96-A141-422E29DE52EC}" type="parTrans" cxnId="{72C7CF72-3A41-46C2-820A-CED5CE4D5D43}">
      <dgm:prSet/>
      <dgm:spPr/>
      <dgm:t>
        <a:bodyPr/>
        <a:lstStyle/>
        <a:p>
          <a:endParaRPr lang="en-US"/>
        </a:p>
      </dgm:t>
    </dgm:pt>
    <dgm:pt modelId="{7A92787D-AE5B-442D-BC71-4AD380C423E6}" type="sibTrans" cxnId="{72C7CF72-3A41-46C2-820A-CED5CE4D5D43}">
      <dgm:prSet/>
      <dgm:spPr/>
      <dgm:t>
        <a:bodyPr/>
        <a:lstStyle/>
        <a:p>
          <a:endParaRPr lang="en-US"/>
        </a:p>
      </dgm:t>
    </dgm:pt>
    <dgm:pt modelId="{B64B4C4A-F7EB-4000-94C9-6F982D7DEF3B}">
      <dgm:prSet phldrT="[Text]"/>
      <dgm:spPr/>
      <dgm:t>
        <a:bodyPr/>
        <a:lstStyle/>
        <a:p>
          <a:r>
            <a:rPr lang="en-US" dirty="0"/>
            <a:t>Use data frame to gain insight into SpaceX launches using the IDs of each launch</a:t>
          </a:r>
        </a:p>
      </dgm:t>
    </dgm:pt>
    <dgm:pt modelId="{9D9F261E-6185-4921-9427-7DC71B5B0780}" type="parTrans" cxnId="{1EA6E33C-ADED-4D94-A279-74602727E0CF}">
      <dgm:prSet/>
      <dgm:spPr/>
      <dgm:t>
        <a:bodyPr/>
        <a:lstStyle/>
        <a:p>
          <a:endParaRPr lang="en-US"/>
        </a:p>
      </dgm:t>
    </dgm:pt>
    <dgm:pt modelId="{A3F82336-FFEF-4847-A0C6-C0CEEBB541BC}" type="sibTrans" cxnId="{1EA6E33C-ADED-4D94-A279-74602727E0CF}">
      <dgm:prSet/>
      <dgm:spPr/>
      <dgm:t>
        <a:bodyPr/>
        <a:lstStyle/>
        <a:p>
          <a:endParaRPr lang="en-US"/>
        </a:p>
      </dgm:t>
    </dgm:pt>
    <dgm:pt modelId="{0EBD70AC-00A6-4475-8000-134AB5050DA6}">
      <dgm:prSet phldrT="[Text]"/>
      <dgm:spPr/>
      <dgm:t>
        <a:bodyPr/>
        <a:lstStyle/>
        <a:p>
          <a:r>
            <a:rPr lang="en-US" dirty="0"/>
            <a:t>Clean the new data frame</a:t>
          </a:r>
        </a:p>
      </dgm:t>
    </dgm:pt>
    <dgm:pt modelId="{F7F25A40-B580-4F96-A9BA-30BD0DB35A62}" type="parTrans" cxnId="{504A3DFD-4926-4099-99F4-7536BE08C71C}">
      <dgm:prSet/>
      <dgm:spPr/>
      <dgm:t>
        <a:bodyPr/>
        <a:lstStyle/>
        <a:p>
          <a:endParaRPr lang="en-US"/>
        </a:p>
      </dgm:t>
    </dgm:pt>
    <dgm:pt modelId="{AAEF06C0-6889-40CC-BF4B-166DA4C6AD06}" type="sibTrans" cxnId="{504A3DFD-4926-4099-99F4-7536BE08C71C}">
      <dgm:prSet/>
      <dgm:spPr/>
      <dgm:t>
        <a:bodyPr/>
        <a:lstStyle/>
        <a:p>
          <a:endParaRPr lang="en-US"/>
        </a:p>
      </dgm:t>
    </dgm:pt>
    <dgm:pt modelId="{4E9FC09A-48F3-4282-87EC-473A848F2315}" type="pres">
      <dgm:prSet presAssocID="{23F2E20A-60D1-43F4-BFEB-C81EA4DCB597}" presName="outerComposite" presStyleCnt="0">
        <dgm:presLayoutVars>
          <dgm:chMax val="5"/>
          <dgm:dir/>
          <dgm:resizeHandles val="exact"/>
        </dgm:presLayoutVars>
      </dgm:prSet>
      <dgm:spPr/>
    </dgm:pt>
    <dgm:pt modelId="{1CC8D80A-FB3E-424F-9107-B6E7A89F4C3B}" type="pres">
      <dgm:prSet presAssocID="{23F2E20A-60D1-43F4-BFEB-C81EA4DCB597}" presName="dummyMaxCanvas" presStyleCnt="0">
        <dgm:presLayoutVars/>
      </dgm:prSet>
      <dgm:spPr/>
    </dgm:pt>
    <dgm:pt modelId="{40E6FFD8-31A6-4B2D-BDCB-F68E6063F801}" type="pres">
      <dgm:prSet presAssocID="{23F2E20A-60D1-43F4-BFEB-C81EA4DCB597}" presName="FiveNodes_1" presStyleLbl="node1" presStyleIdx="0" presStyleCnt="5">
        <dgm:presLayoutVars>
          <dgm:bulletEnabled val="1"/>
        </dgm:presLayoutVars>
      </dgm:prSet>
      <dgm:spPr/>
    </dgm:pt>
    <dgm:pt modelId="{6010E17C-B2A7-477F-8F83-E3E82371842A}" type="pres">
      <dgm:prSet presAssocID="{23F2E20A-60D1-43F4-BFEB-C81EA4DCB597}" presName="FiveNodes_2" presStyleLbl="node1" presStyleIdx="1" presStyleCnt="5">
        <dgm:presLayoutVars>
          <dgm:bulletEnabled val="1"/>
        </dgm:presLayoutVars>
      </dgm:prSet>
      <dgm:spPr/>
    </dgm:pt>
    <dgm:pt modelId="{11820EA7-7BC4-4B55-84CF-D7CF969DB2A4}" type="pres">
      <dgm:prSet presAssocID="{23F2E20A-60D1-43F4-BFEB-C81EA4DCB597}" presName="FiveNodes_3" presStyleLbl="node1" presStyleIdx="2" presStyleCnt="5">
        <dgm:presLayoutVars>
          <dgm:bulletEnabled val="1"/>
        </dgm:presLayoutVars>
      </dgm:prSet>
      <dgm:spPr/>
    </dgm:pt>
    <dgm:pt modelId="{9183A372-C491-4A98-AB95-878C21C43228}" type="pres">
      <dgm:prSet presAssocID="{23F2E20A-60D1-43F4-BFEB-C81EA4DCB597}" presName="FiveNodes_4" presStyleLbl="node1" presStyleIdx="3" presStyleCnt="5">
        <dgm:presLayoutVars>
          <dgm:bulletEnabled val="1"/>
        </dgm:presLayoutVars>
      </dgm:prSet>
      <dgm:spPr/>
    </dgm:pt>
    <dgm:pt modelId="{05FC629D-75F7-4FE8-B805-62A5CDCFDDC4}" type="pres">
      <dgm:prSet presAssocID="{23F2E20A-60D1-43F4-BFEB-C81EA4DCB597}" presName="FiveNodes_5" presStyleLbl="node1" presStyleIdx="4" presStyleCnt="5">
        <dgm:presLayoutVars>
          <dgm:bulletEnabled val="1"/>
        </dgm:presLayoutVars>
      </dgm:prSet>
      <dgm:spPr/>
    </dgm:pt>
    <dgm:pt modelId="{C6109318-0378-4A05-8BC0-5F6163ADD9FF}" type="pres">
      <dgm:prSet presAssocID="{23F2E20A-60D1-43F4-BFEB-C81EA4DCB597}" presName="FiveConn_1-2" presStyleLbl="fgAccFollowNode1" presStyleIdx="0" presStyleCnt="4">
        <dgm:presLayoutVars>
          <dgm:bulletEnabled val="1"/>
        </dgm:presLayoutVars>
      </dgm:prSet>
      <dgm:spPr/>
    </dgm:pt>
    <dgm:pt modelId="{BD8FC75C-922D-4544-9ABA-2C7EA1CAC2E2}" type="pres">
      <dgm:prSet presAssocID="{23F2E20A-60D1-43F4-BFEB-C81EA4DCB597}" presName="FiveConn_2-3" presStyleLbl="fgAccFollowNode1" presStyleIdx="1" presStyleCnt="4">
        <dgm:presLayoutVars>
          <dgm:bulletEnabled val="1"/>
        </dgm:presLayoutVars>
      </dgm:prSet>
      <dgm:spPr/>
    </dgm:pt>
    <dgm:pt modelId="{F8E4F0CB-9E80-4726-95E4-DA55BDC81906}" type="pres">
      <dgm:prSet presAssocID="{23F2E20A-60D1-43F4-BFEB-C81EA4DCB597}" presName="FiveConn_3-4" presStyleLbl="fgAccFollowNode1" presStyleIdx="2" presStyleCnt="4">
        <dgm:presLayoutVars>
          <dgm:bulletEnabled val="1"/>
        </dgm:presLayoutVars>
      </dgm:prSet>
      <dgm:spPr/>
    </dgm:pt>
    <dgm:pt modelId="{7BCCD4EF-0CC6-4A5D-A4A6-D3631293CF7B}" type="pres">
      <dgm:prSet presAssocID="{23F2E20A-60D1-43F4-BFEB-C81EA4DCB597}" presName="FiveConn_4-5" presStyleLbl="fgAccFollowNode1" presStyleIdx="3" presStyleCnt="4">
        <dgm:presLayoutVars>
          <dgm:bulletEnabled val="1"/>
        </dgm:presLayoutVars>
      </dgm:prSet>
      <dgm:spPr/>
    </dgm:pt>
    <dgm:pt modelId="{71071A7F-4A78-462F-8D63-4AFB1656592E}" type="pres">
      <dgm:prSet presAssocID="{23F2E20A-60D1-43F4-BFEB-C81EA4DCB597}" presName="FiveNodes_1_text" presStyleLbl="node1" presStyleIdx="4" presStyleCnt="5">
        <dgm:presLayoutVars>
          <dgm:bulletEnabled val="1"/>
        </dgm:presLayoutVars>
      </dgm:prSet>
      <dgm:spPr/>
    </dgm:pt>
    <dgm:pt modelId="{F76CB231-39F2-491A-8A6C-14CD227C964F}" type="pres">
      <dgm:prSet presAssocID="{23F2E20A-60D1-43F4-BFEB-C81EA4DCB597}" presName="FiveNodes_2_text" presStyleLbl="node1" presStyleIdx="4" presStyleCnt="5">
        <dgm:presLayoutVars>
          <dgm:bulletEnabled val="1"/>
        </dgm:presLayoutVars>
      </dgm:prSet>
      <dgm:spPr/>
    </dgm:pt>
    <dgm:pt modelId="{4A78DDBF-14D6-42DE-961D-81A39DACC7D4}" type="pres">
      <dgm:prSet presAssocID="{23F2E20A-60D1-43F4-BFEB-C81EA4DCB597}" presName="FiveNodes_3_text" presStyleLbl="node1" presStyleIdx="4" presStyleCnt="5">
        <dgm:presLayoutVars>
          <dgm:bulletEnabled val="1"/>
        </dgm:presLayoutVars>
      </dgm:prSet>
      <dgm:spPr/>
    </dgm:pt>
    <dgm:pt modelId="{86623F49-CC6E-40C8-A8F1-43AE74485A3D}" type="pres">
      <dgm:prSet presAssocID="{23F2E20A-60D1-43F4-BFEB-C81EA4DCB597}" presName="FiveNodes_4_text" presStyleLbl="node1" presStyleIdx="4" presStyleCnt="5">
        <dgm:presLayoutVars>
          <dgm:bulletEnabled val="1"/>
        </dgm:presLayoutVars>
      </dgm:prSet>
      <dgm:spPr/>
    </dgm:pt>
    <dgm:pt modelId="{C55EF86F-00A4-41D8-8AE0-E0083747332A}" type="pres">
      <dgm:prSet presAssocID="{23F2E20A-60D1-43F4-BFEB-C81EA4DCB59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A4FF710-C0FC-47FC-B245-EA75E8C44C66}" type="presOf" srcId="{DC6DAAD9-F7DA-4144-8123-54A2DFD6F8BA}" destId="{BD8FC75C-922D-4544-9ABA-2C7EA1CAC2E2}" srcOrd="0" destOrd="0" presId="urn:microsoft.com/office/officeart/2005/8/layout/vProcess5"/>
    <dgm:cxn modelId="{8B456528-F7F4-4464-B738-1CD62AA0D784}" type="presOf" srcId="{0EBD70AC-00A6-4475-8000-134AB5050DA6}" destId="{86623F49-CC6E-40C8-A8F1-43AE74485A3D}" srcOrd="1" destOrd="0" presId="urn:microsoft.com/office/officeart/2005/8/layout/vProcess5"/>
    <dgm:cxn modelId="{9068B92A-19F0-446F-9485-5151FE1918E5}" type="presOf" srcId="{23F2E20A-60D1-43F4-BFEB-C81EA4DCB597}" destId="{4E9FC09A-48F3-4282-87EC-473A848F2315}" srcOrd="0" destOrd="0" presId="urn:microsoft.com/office/officeart/2005/8/layout/vProcess5"/>
    <dgm:cxn modelId="{E49BF42D-7583-4AD7-8391-07100F18C247}" srcId="{23F2E20A-60D1-43F4-BFEB-C81EA4DCB597}" destId="{EA0DEAC9-C1C9-4012-9E67-A25324133B43}" srcOrd="1" destOrd="0" parTransId="{EB3B7AA8-43D4-41F9-A219-BFA19A2F29E7}" sibTransId="{DC6DAAD9-F7DA-4144-8123-54A2DFD6F8BA}"/>
    <dgm:cxn modelId="{A2B1F42E-9247-4019-A14E-489021D70BB5}" type="presOf" srcId="{EA0DEAC9-C1C9-4012-9E67-A25324133B43}" destId="{F76CB231-39F2-491A-8A6C-14CD227C964F}" srcOrd="1" destOrd="0" presId="urn:microsoft.com/office/officeart/2005/8/layout/vProcess5"/>
    <dgm:cxn modelId="{20F82233-2D18-4E76-A088-967DA5B5EDC9}" type="presOf" srcId="{DB7AF767-2D9F-4006-8263-C2A9D29A17BD}" destId="{71071A7F-4A78-462F-8D63-4AFB1656592E}" srcOrd="1" destOrd="0" presId="urn:microsoft.com/office/officeart/2005/8/layout/vProcess5"/>
    <dgm:cxn modelId="{1EA6E33C-ADED-4D94-A279-74602727E0CF}" srcId="{23F2E20A-60D1-43F4-BFEB-C81EA4DCB597}" destId="{B64B4C4A-F7EB-4000-94C9-6F982D7DEF3B}" srcOrd="4" destOrd="0" parTransId="{9D9F261E-6185-4921-9427-7DC71B5B0780}" sibTransId="{A3F82336-FFEF-4847-A0C6-C0CEEBB541BC}"/>
    <dgm:cxn modelId="{5C2F096A-85DB-4DA6-9714-1D41476ADA1E}" type="presOf" srcId="{B64B4C4A-F7EB-4000-94C9-6F982D7DEF3B}" destId="{C55EF86F-00A4-41D8-8AE0-E0083747332A}" srcOrd="1" destOrd="0" presId="urn:microsoft.com/office/officeart/2005/8/layout/vProcess5"/>
    <dgm:cxn modelId="{72C7CF72-3A41-46C2-820A-CED5CE4D5D43}" srcId="{23F2E20A-60D1-43F4-BFEB-C81EA4DCB597}" destId="{FD83812B-E7F0-42C3-9AAE-77E91EB923F2}" srcOrd="2" destOrd="0" parTransId="{7DAD73E2-04D7-4E96-A141-422E29DE52EC}" sibTransId="{7A92787D-AE5B-442D-BC71-4AD380C423E6}"/>
    <dgm:cxn modelId="{DC1B3A58-DDEA-47EB-845A-B4879A513428}" type="presOf" srcId="{AAEF06C0-6889-40CC-BF4B-166DA4C6AD06}" destId="{7BCCD4EF-0CC6-4A5D-A4A6-D3631293CF7B}" srcOrd="0" destOrd="0" presId="urn:microsoft.com/office/officeart/2005/8/layout/vProcess5"/>
    <dgm:cxn modelId="{D646997A-A3BD-4D87-AEF8-AEF2C950D3DC}" type="presOf" srcId="{B64B4C4A-F7EB-4000-94C9-6F982D7DEF3B}" destId="{05FC629D-75F7-4FE8-B805-62A5CDCFDDC4}" srcOrd="0" destOrd="0" presId="urn:microsoft.com/office/officeart/2005/8/layout/vProcess5"/>
    <dgm:cxn modelId="{9711777C-6E34-400F-B183-977016AACB96}" type="presOf" srcId="{7A92787D-AE5B-442D-BC71-4AD380C423E6}" destId="{F8E4F0CB-9E80-4726-95E4-DA55BDC81906}" srcOrd="0" destOrd="0" presId="urn:microsoft.com/office/officeart/2005/8/layout/vProcess5"/>
    <dgm:cxn modelId="{15DBA07C-6F80-4580-8F5F-8D61E153234C}" srcId="{23F2E20A-60D1-43F4-BFEB-C81EA4DCB597}" destId="{DB7AF767-2D9F-4006-8263-C2A9D29A17BD}" srcOrd="0" destOrd="0" parTransId="{2637F3D5-BD72-4B30-A5F5-B2EBE16E1B23}" sibTransId="{7C4D2DE6-CB6B-48E3-889F-1F96076E7D36}"/>
    <dgm:cxn modelId="{46FD3280-4D2C-42F4-AB56-8E14C0011923}" type="presOf" srcId="{DB7AF767-2D9F-4006-8263-C2A9D29A17BD}" destId="{40E6FFD8-31A6-4B2D-BDCB-F68E6063F801}" srcOrd="0" destOrd="0" presId="urn:microsoft.com/office/officeart/2005/8/layout/vProcess5"/>
    <dgm:cxn modelId="{944E4E94-E0E7-4EC5-8C18-FDACAA317C9B}" type="presOf" srcId="{0EBD70AC-00A6-4475-8000-134AB5050DA6}" destId="{9183A372-C491-4A98-AB95-878C21C43228}" srcOrd="0" destOrd="0" presId="urn:microsoft.com/office/officeart/2005/8/layout/vProcess5"/>
    <dgm:cxn modelId="{5F1538B0-D1BF-4898-B53A-159C8D3A443F}" type="presOf" srcId="{FD83812B-E7F0-42C3-9AAE-77E91EB923F2}" destId="{11820EA7-7BC4-4B55-84CF-D7CF969DB2A4}" srcOrd="0" destOrd="0" presId="urn:microsoft.com/office/officeart/2005/8/layout/vProcess5"/>
    <dgm:cxn modelId="{E8857DBD-882A-4FE5-A2CB-73E90E13FA81}" type="presOf" srcId="{7C4D2DE6-CB6B-48E3-889F-1F96076E7D36}" destId="{C6109318-0378-4A05-8BC0-5F6163ADD9FF}" srcOrd="0" destOrd="0" presId="urn:microsoft.com/office/officeart/2005/8/layout/vProcess5"/>
    <dgm:cxn modelId="{4D66E8F8-AFF6-4957-9A23-5C2CF63344E3}" type="presOf" srcId="{FD83812B-E7F0-42C3-9AAE-77E91EB923F2}" destId="{4A78DDBF-14D6-42DE-961D-81A39DACC7D4}" srcOrd="1" destOrd="0" presId="urn:microsoft.com/office/officeart/2005/8/layout/vProcess5"/>
    <dgm:cxn modelId="{2CDF78FC-D461-41DB-A3D7-36EF6DE32ED2}" type="presOf" srcId="{EA0DEAC9-C1C9-4012-9E67-A25324133B43}" destId="{6010E17C-B2A7-477F-8F83-E3E82371842A}" srcOrd="0" destOrd="0" presId="urn:microsoft.com/office/officeart/2005/8/layout/vProcess5"/>
    <dgm:cxn modelId="{504A3DFD-4926-4099-99F4-7536BE08C71C}" srcId="{23F2E20A-60D1-43F4-BFEB-C81EA4DCB597}" destId="{0EBD70AC-00A6-4475-8000-134AB5050DA6}" srcOrd="3" destOrd="0" parTransId="{F7F25A40-B580-4F96-A9BA-30BD0DB35A62}" sibTransId="{AAEF06C0-6889-40CC-BF4B-166DA4C6AD06}"/>
    <dgm:cxn modelId="{C4A529EA-D6F5-4EC8-B09F-D854D1BCE8CE}" type="presParOf" srcId="{4E9FC09A-48F3-4282-87EC-473A848F2315}" destId="{1CC8D80A-FB3E-424F-9107-B6E7A89F4C3B}" srcOrd="0" destOrd="0" presId="urn:microsoft.com/office/officeart/2005/8/layout/vProcess5"/>
    <dgm:cxn modelId="{2CB18E75-442D-4C24-8F7F-80A70582E481}" type="presParOf" srcId="{4E9FC09A-48F3-4282-87EC-473A848F2315}" destId="{40E6FFD8-31A6-4B2D-BDCB-F68E6063F801}" srcOrd="1" destOrd="0" presId="urn:microsoft.com/office/officeart/2005/8/layout/vProcess5"/>
    <dgm:cxn modelId="{E27BEA04-1200-402D-99B5-14DF35A2615B}" type="presParOf" srcId="{4E9FC09A-48F3-4282-87EC-473A848F2315}" destId="{6010E17C-B2A7-477F-8F83-E3E82371842A}" srcOrd="2" destOrd="0" presId="urn:microsoft.com/office/officeart/2005/8/layout/vProcess5"/>
    <dgm:cxn modelId="{546F8E37-63E5-4F21-9C98-27ED84981D09}" type="presParOf" srcId="{4E9FC09A-48F3-4282-87EC-473A848F2315}" destId="{11820EA7-7BC4-4B55-84CF-D7CF969DB2A4}" srcOrd="3" destOrd="0" presId="urn:microsoft.com/office/officeart/2005/8/layout/vProcess5"/>
    <dgm:cxn modelId="{F3216E9F-27F9-4FCA-BD86-6AD5272497EF}" type="presParOf" srcId="{4E9FC09A-48F3-4282-87EC-473A848F2315}" destId="{9183A372-C491-4A98-AB95-878C21C43228}" srcOrd="4" destOrd="0" presId="urn:microsoft.com/office/officeart/2005/8/layout/vProcess5"/>
    <dgm:cxn modelId="{9E34EEFC-CC88-445D-9CE5-20C6BC99BD92}" type="presParOf" srcId="{4E9FC09A-48F3-4282-87EC-473A848F2315}" destId="{05FC629D-75F7-4FE8-B805-62A5CDCFDDC4}" srcOrd="5" destOrd="0" presId="urn:microsoft.com/office/officeart/2005/8/layout/vProcess5"/>
    <dgm:cxn modelId="{6A64C70B-20F9-41DB-BD4B-66A4335BB7B2}" type="presParOf" srcId="{4E9FC09A-48F3-4282-87EC-473A848F2315}" destId="{C6109318-0378-4A05-8BC0-5F6163ADD9FF}" srcOrd="6" destOrd="0" presId="urn:microsoft.com/office/officeart/2005/8/layout/vProcess5"/>
    <dgm:cxn modelId="{EBABC481-E5CA-44BF-BFCE-081E722CE044}" type="presParOf" srcId="{4E9FC09A-48F3-4282-87EC-473A848F2315}" destId="{BD8FC75C-922D-4544-9ABA-2C7EA1CAC2E2}" srcOrd="7" destOrd="0" presId="urn:microsoft.com/office/officeart/2005/8/layout/vProcess5"/>
    <dgm:cxn modelId="{1F25DD90-D2B7-4BE6-906A-5CA854773E1C}" type="presParOf" srcId="{4E9FC09A-48F3-4282-87EC-473A848F2315}" destId="{F8E4F0CB-9E80-4726-95E4-DA55BDC81906}" srcOrd="8" destOrd="0" presId="urn:microsoft.com/office/officeart/2005/8/layout/vProcess5"/>
    <dgm:cxn modelId="{899E0C67-442F-4581-8A40-5C79C1E2E8BB}" type="presParOf" srcId="{4E9FC09A-48F3-4282-87EC-473A848F2315}" destId="{7BCCD4EF-0CC6-4A5D-A4A6-D3631293CF7B}" srcOrd="9" destOrd="0" presId="urn:microsoft.com/office/officeart/2005/8/layout/vProcess5"/>
    <dgm:cxn modelId="{22E04149-9B51-4D88-B5C8-60911E5B53CC}" type="presParOf" srcId="{4E9FC09A-48F3-4282-87EC-473A848F2315}" destId="{71071A7F-4A78-462F-8D63-4AFB1656592E}" srcOrd="10" destOrd="0" presId="urn:microsoft.com/office/officeart/2005/8/layout/vProcess5"/>
    <dgm:cxn modelId="{F5D247DC-38F0-4CCE-88F1-A818963C168E}" type="presParOf" srcId="{4E9FC09A-48F3-4282-87EC-473A848F2315}" destId="{F76CB231-39F2-491A-8A6C-14CD227C964F}" srcOrd="11" destOrd="0" presId="urn:microsoft.com/office/officeart/2005/8/layout/vProcess5"/>
    <dgm:cxn modelId="{EF9B98DD-CBD9-4769-88F1-39D5817EF7AD}" type="presParOf" srcId="{4E9FC09A-48F3-4282-87EC-473A848F2315}" destId="{4A78DDBF-14D6-42DE-961D-81A39DACC7D4}" srcOrd="12" destOrd="0" presId="urn:microsoft.com/office/officeart/2005/8/layout/vProcess5"/>
    <dgm:cxn modelId="{56731858-0BE4-49B2-9075-DDEE4A9C011B}" type="presParOf" srcId="{4E9FC09A-48F3-4282-87EC-473A848F2315}" destId="{86623F49-CC6E-40C8-A8F1-43AE74485A3D}" srcOrd="13" destOrd="0" presId="urn:microsoft.com/office/officeart/2005/8/layout/vProcess5"/>
    <dgm:cxn modelId="{2CB6C7E2-F79A-4251-9B52-66C70807E11E}" type="presParOf" srcId="{4E9FC09A-48F3-4282-87EC-473A848F2315}" destId="{C55EF86F-00A4-41D8-8AE0-E0083747332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F8E36-6848-4BE9-A525-56ECAD8CD50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8ACAB5-4517-4098-8D65-D95C0C449689}">
      <dgm:prSet/>
      <dgm:spPr/>
      <dgm:t>
        <a:bodyPr/>
        <a:lstStyle/>
        <a:p>
          <a:r>
            <a:rPr lang="en-US" dirty="0"/>
            <a:t>Use Get Function to pull information from Falcon9 Launch Wikipedia URL</a:t>
          </a:r>
        </a:p>
      </dgm:t>
    </dgm:pt>
    <dgm:pt modelId="{9EF37EBE-859F-4D12-99C6-29C5A04546D3}" type="parTrans" cxnId="{D1BBAE66-2199-4271-AD94-95CDD82CB8BB}">
      <dgm:prSet/>
      <dgm:spPr/>
      <dgm:t>
        <a:bodyPr/>
        <a:lstStyle/>
        <a:p>
          <a:endParaRPr lang="en-US"/>
        </a:p>
      </dgm:t>
    </dgm:pt>
    <dgm:pt modelId="{5C0DCF65-67FF-49E8-8458-ADC23B341353}" type="sibTrans" cxnId="{D1BBAE66-2199-4271-AD94-95CDD82CB8BB}">
      <dgm:prSet/>
      <dgm:spPr/>
      <dgm:t>
        <a:bodyPr/>
        <a:lstStyle/>
        <a:p>
          <a:endParaRPr lang="en-US"/>
        </a:p>
      </dgm:t>
    </dgm:pt>
    <dgm:pt modelId="{B93BFEA4-E1FB-417A-82D3-83D9342B004D}">
      <dgm:prSet/>
      <dgm:spPr/>
      <dgm:t>
        <a:bodyPr/>
        <a:lstStyle/>
        <a:p>
          <a:r>
            <a:rPr lang="en-US" dirty="0"/>
            <a:t>Created a dictionary with launch records from the HTML tables</a:t>
          </a:r>
        </a:p>
      </dgm:t>
    </dgm:pt>
    <dgm:pt modelId="{9E5D7752-F92F-4DB9-93E8-D117D9A91700}" type="parTrans" cxnId="{FC859389-E41F-4E72-A53E-F7565C11AFAF}">
      <dgm:prSet/>
      <dgm:spPr/>
      <dgm:t>
        <a:bodyPr/>
        <a:lstStyle/>
        <a:p>
          <a:endParaRPr lang="en-US"/>
        </a:p>
      </dgm:t>
    </dgm:pt>
    <dgm:pt modelId="{82A24B65-6DBA-42F0-8382-92562CE629FF}" type="sibTrans" cxnId="{FC859389-E41F-4E72-A53E-F7565C11AFAF}">
      <dgm:prSet/>
      <dgm:spPr/>
      <dgm:t>
        <a:bodyPr/>
        <a:lstStyle/>
        <a:p>
          <a:endParaRPr lang="en-US"/>
        </a:p>
      </dgm:t>
    </dgm:pt>
    <dgm:pt modelId="{4A266550-5470-4374-9DB7-B1A46974C3DE}">
      <dgm:prSet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BeautifulSoup</a:t>
          </a:r>
          <a:r>
            <a:rPr lang="en-US" dirty="0"/>
            <a:t> object from the requested HTML</a:t>
          </a:r>
        </a:p>
      </dgm:t>
    </dgm:pt>
    <dgm:pt modelId="{8DC85873-7E99-461C-B0D8-8595C8A317B6}" type="parTrans" cxnId="{FE6B6F98-8DD0-42D8-9AAB-6F965550CBF9}">
      <dgm:prSet/>
      <dgm:spPr/>
      <dgm:t>
        <a:bodyPr/>
        <a:lstStyle/>
        <a:p>
          <a:endParaRPr lang="en-US"/>
        </a:p>
      </dgm:t>
    </dgm:pt>
    <dgm:pt modelId="{4B58A1EC-E7B0-4EDB-A805-8B3997091B8F}" type="sibTrans" cxnId="{FE6B6F98-8DD0-42D8-9AAB-6F965550CBF9}">
      <dgm:prSet/>
      <dgm:spPr/>
      <dgm:t>
        <a:bodyPr/>
        <a:lstStyle/>
        <a:p>
          <a:endParaRPr lang="en-US"/>
        </a:p>
      </dgm:t>
    </dgm:pt>
    <dgm:pt modelId="{2956F62E-9A31-4274-A05E-79232C34E0F3}">
      <dgm:prSet/>
      <dgm:spPr/>
      <dgm:t>
        <a:bodyPr/>
        <a:lstStyle/>
        <a:p>
          <a:r>
            <a:rPr lang="en-US" dirty="0"/>
            <a:t>Extracted all HTML tables</a:t>
          </a:r>
        </a:p>
      </dgm:t>
    </dgm:pt>
    <dgm:pt modelId="{167BE972-9795-4F1F-B33A-1384A086C32F}" type="parTrans" cxnId="{F1E8083D-4736-4B70-AE19-B0F913F07924}">
      <dgm:prSet/>
      <dgm:spPr/>
      <dgm:t>
        <a:bodyPr/>
        <a:lstStyle/>
        <a:p>
          <a:endParaRPr lang="en-US"/>
        </a:p>
      </dgm:t>
    </dgm:pt>
    <dgm:pt modelId="{2DCB98E9-2EF5-4428-A791-10493036E48B}" type="sibTrans" cxnId="{F1E8083D-4736-4B70-AE19-B0F913F07924}">
      <dgm:prSet/>
      <dgm:spPr/>
      <dgm:t>
        <a:bodyPr/>
        <a:lstStyle/>
        <a:p>
          <a:endParaRPr lang="en-US"/>
        </a:p>
      </dgm:t>
    </dgm:pt>
    <dgm:pt modelId="{BC60F69D-C579-4E6D-8347-BB8AAA73440D}" type="pres">
      <dgm:prSet presAssocID="{177F8E36-6848-4BE9-A525-56ECAD8CD503}" presName="outerComposite" presStyleCnt="0">
        <dgm:presLayoutVars>
          <dgm:chMax val="5"/>
          <dgm:dir/>
          <dgm:resizeHandles val="exact"/>
        </dgm:presLayoutVars>
      </dgm:prSet>
      <dgm:spPr/>
    </dgm:pt>
    <dgm:pt modelId="{662889D2-78DC-44AE-B93F-DAF85A41CD7D}" type="pres">
      <dgm:prSet presAssocID="{177F8E36-6848-4BE9-A525-56ECAD8CD503}" presName="dummyMaxCanvas" presStyleCnt="0">
        <dgm:presLayoutVars/>
      </dgm:prSet>
      <dgm:spPr/>
    </dgm:pt>
    <dgm:pt modelId="{A88C716C-200B-40D1-BF44-685CB5D794EB}" type="pres">
      <dgm:prSet presAssocID="{177F8E36-6848-4BE9-A525-56ECAD8CD503}" presName="FourNodes_1" presStyleLbl="node1" presStyleIdx="0" presStyleCnt="4">
        <dgm:presLayoutVars>
          <dgm:bulletEnabled val="1"/>
        </dgm:presLayoutVars>
      </dgm:prSet>
      <dgm:spPr/>
    </dgm:pt>
    <dgm:pt modelId="{A2202871-3BAC-45BD-926F-A89099E016AF}" type="pres">
      <dgm:prSet presAssocID="{177F8E36-6848-4BE9-A525-56ECAD8CD503}" presName="FourNodes_2" presStyleLbl="node1" presStyleIdx="1" presStyleCnt="4">
        <dgm:presLayoutVars>
          <dgm:bulletEnabled val="1"/>
        </dgm:presLayoutVars>
      </dgm:prSet>
      <dgm:spPr/>
    </dgm:pt>
    <dgm:pt modelId="{C6618F57-CE20-49E5-A2DA-FF44A672CE86}" type="pres">
      <dgm:prSet presAssocID="{177F8E36-6848-4BE9-A525-56ECAD8CD503}" presName="FourNodes_3" presStyleLbl="node1" presStyleIdx="2" presStyleCnt="4">
        <dgm:presLayoutVars>
          <dgm:bulletEnabled val="1"/>
        </dgm:presLayoutVars>
      </dgm:prSet>
      <dgm:spPr/>
    </dgm:pt>
    <dgm:pt modelId="{7615894A-7B68-46C1-99D6-5A86F628E46A}" type="pres">
      <dgm:prSet presAssocID="{177F8E36-6848-4BE9-A525-56ECAD8CD503}" presName="FourNodes_4" presStyleLbl="node1" presStyleIdx="3" presStyleCnt="4">
        <dgm:presLayoutVars>
          <dgm:bulletEnabled val="1"/>
        </dgm:presLayoutVars>
      </dgm:prSet>
      <dgm:spPr/>
    </dgm:pt>
    <dgm:pt modelId="{75564635-894F-4562-8231-74C91C01EB5F}" type="pres">
      <dgm:prSet presAssocID="{177F8E36-6848-4BE9-A525-56ECAD8CD503}" presName="FourConn_1-2" presStyleLbl="fgAccFollowNode1" presStyleIdx="0" presStyleCnt="3">
        <dgm:presLayoutVars>
          <dgm:bulletEnabled val="1"/>
        </dgm:presLayoutVars>
      </dgm:prSet>
      <dgm:spPr/>
    </dgm:pt>
    <dgm:pt modelId="{825E22CF-E6C3-4456-943F-96D7E025CA52}" type="pres">
      <dgm:prSet presAssocID="{177F8E36-6848-4BE9-A525-56ECAD8CD503}" presName="FourConn_2-3" presStyleLbl="fgAccFollowNode1" presStyleIdx="1" presStyleCnt="3">
        <dgm:presLayoutVars>
          <dgm:bulletEnabled val="1"/>
        </dgm:presLayoutVars>
      </dgm:prSet>
      <dgm:spPr/>
    </dgm:pt>
    <dgm:pt modelId="{466EDD0D-B987-4F82-9C14-BB49D15460EC}" type="pres">
      <dgm:prSet presAssocID="{177F8E36-6848-4BE9-A525-56ECAD8CD503}" presName="FourConn_3-4" presStyleLbl="fgAccFollowNode1" presStyleIdx="2" presStyleCnt="3">
        <dgm:presLayoutVars>
          <dgm:bulletEnabled val="1"/>
        </dgm:presLayoutVars>
      </dgm:prSet>
      <dgm:spPr/>
    </dgm:pt>
    <dgm:pt modelId="{6907B77B-F158-4900-8C2A-0C3E90FD7A8A}" type="pres">
      <dgm:prSet presAssocID="{177F8E36-6848-4BE9-A525-56ECAD8CD503}" presName="FourNodes_1_text" presStyleLbl="node1" presStyleIdx="3" presStyleCnt="4">
        <dgm:presLayoutVars>
          <dgm:bulletEnabled val="1"/>
        </dgm:presLayoutVars>
      </dgm:prSet>
      <dgm:spPr/>
    </dgm:pt>
    <dgm:pt modelId="{B5A45ED0-1C7F-41E9-9254-EB584D8B5221}" type="pres">
      <dgm:prSet presAssocID="{177F8E36-6848-4BE9-A525-56ECAD8CD503}" presName="FourNodes_2_text" presStyleLbl="node1" presStyleIdx="3" presStyleCnt="4">
        <dgm:presLayoutVars>
          <dgm:bulletEnabled val="1"/>
        </dgm:presLayoutVars>
      </dgm:prSet>
      <dgm:spPr/>
    </dgm:pt>
    <dgm:pt modelId="{028F85E7-9839-4401-B9FB-9678CF938CF0}" type="pres">
      <dgm:prSet presAssocID="{177F8E36-6848-4BE9-A525-56ECAD8CD503}" presName="FourNodes_3_text" presStyleLbl="node1" presStyleIdx="3" presStyleCnt="4">
        <dgm:presLayoutVars>
          <dgm:bulletEnabled val="1"/>
        </dgm:presLayoutVars>
      </dgm:prSet>
      <dgm:spPr/>
    </dgm:pt>
    <dgm:pt modelId="{AE9B0D8C-D27F-4205-A11E-4E01AD5A18CE}" type="pres">
      <dgm:prSet presAssocID="{177F8E36-6848-4BE9-A525-56ECAD8CD50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4E56A2B-4DE0-46F3-9103-370ABC84568A}" type="presOf" srcId="{5C0DCF65-67FF-49E8-8458-ADC23B341353}" destId="{75564635-894F-4562-8231-74C91C01EB5F}" srcOrd="0" destOrd="0" presId="urn:microsoft.com/office/officeart/2005/8/layout/vProcess5"/>
    <dgm:cxn modelId="{B8DABA2F-6F52-4204-AF29-F1E7DDE3A17E}" type="presOf" srcId="{4A266550-5470-4374-9DB7-B1A46974C3DE}" destId="{A2202871-3BAC-45BD-926F-A89099E016AF}" srcOrd="0" destOrd="0" presId="urn:microsoft.com/office/officeart/2005/8/layout/vProcess5"/>
    <dgm:cxn modelId="{F1E8083D-4736-4B70-AE19-B0F913F07924}" srcId="{177F8E36-6848-4BE9-A525-56ECAD8CD503}" destId="{2956F62E-9A31-4274-A05E-79232C34E0F3}" srcOrd="2" destOrd="0" parTransId="{167BE972-9795-4F1F-B33A-1384A086C32F}" sibTransId="{2DCB98E9-2EF5-4428-A791-10493036E48B}"/>
    <dgm:cxn modelId="{D1BBAE66-2199-4271-AD94-95CDD82CB8BB}" srcId="{177F8E36-6848-4BE9-A525-56ECAD8CD503}" destId="{E88ACAB5-4517-4098-8D65-D95C0C449689}" srcOrd="0" destOrd="0" parTransId="{9EF37EBE-859F-4D12-99C6-29C5A04546D3}" sibTransId="{5C0DCF65-67FF-49E8-8458-ADC23B341353}"/>
    <dgm:cxn modelId="{DEE12367-E7EC-4504-AB6F-FCF90092C8DF}" type="presOf" srcId="{4A266550-5470-4374-9DB7-B1A46974C3DE}" destId="{B5A45ED0-1C7F-41E9-9254-EB584D8B5221}" srcOrd="1" destOrd="0" presId="urn:microsoft.com/office/officeart/2005/8/layout/vProcess5"/>
    <dgm:cxn modelId="{1DC5874F-93F3-4CEC-87C3-C2953C5F34D3}" type="presOf" srcId="{4B58A1EC-E7B0-4EDB-A805-8B3997091B8F}" destId="{825E22CF-E6C3-4456-943F-96D7E025CA52}" srcOrd="0" destOrd="0" presId="urn:microsoft.com/office/officeart/2005/8/layout/vProcess5"/>
    <dgm:cxn modelId="{D5418055-35F8-4A75-8303-6084B5328F3F}" type="presOf" srcId="{B93BFEA4-E1FB-417A-82D3-83D9342B004D}" destId="{7615894A-7B68-46C1-99D6-5A86F628E46A}" srcOrd="0" destOrd="0" presId="urn:microsoft.com/office/officeart/2005/8/layout/vProcess5"/>
    <dgm:cxn modelId="{EBA05C85-3231-4A11-8E02-C04D7390EBC5}" type="presOf" srcId="{2DCB98E9-2EF5-4428-A791-10493036E48B}" destId="{466EDD0D-B987-4F82-9C14-BB49D15460EC}" srcOrd="0" destOrd="0" presId="urn:microsoft.com/office/officeart/2005/8/layout/vProcess5"/>
    <dgm:cxn modelId="{FC859389-E41F-4E72-A53E-F7565C11AFAF}" srcId="{177F8E36-6848-4BE9-A525-56ECAD8CD503}" destId="{B93BFEA4-E1FB-417A-82D3-83D9342B004D}" srcOrd="3" destOrd="0" parTransId="{9E5D7752-F92F-4DB9-93E8-D117D9A91700}" sibTransId="{82A24B65-6DBA-42F0-8382-92562CE629FF}"/>
    <dgm:cxn modelId="{9FDFBB8C-BC12-4F96-923A-2DA0D1750891}" type="presOf" srcId="{E88ACAB5-4517-4098-8D65-D95C0C449689}" destId="{6907B77B-F158-4900-8C2A-0C3E90FD7A8A}" srcOrd="1" destOrd="0" presId="urn:microsoft.com/office/officeart/2005/8/layout/vProcess5"/>
    <dgm:cxn modelId="{D9390D93-A628-4A83-A15C-D581ADCE691A}" type="presOf" srcId="{2956F62E-9A31-4274-A05E-79232C34E0F3}" destId="{C6618F57-CE20-49E5-A2DA-FF44A672CE86}" srcOrd="0" destOrd="0" presId="urn:microsoft.com/office/officeart/2005/8/layout/vProcess5"/>
    <dgm:cxn modelId="{FE6B6F98-8DD0-42D8-9AAB-6F965550CBF9}" srcId="{177F8E36-6848-4BE9-A525-56ECAD8CD503}" destId="{4A266550-5470-4374-9DB7-B1A46974C3DE}" srcOrd="1" destOrd="0" parTransId="{8DC85873-7E99-461C-B0D8-8595C8A317B6}" sibTransId="{4B58A1EC-E7B0-4EDB-A805-8B3997091B8F}"/>
    <dgm:cxn modelId="{F006B79E-1AC6-4A8E-A550-D446CF6B3277}" type="presOf" srcId="{E88ACAB5-4517-4098-8D65-D95C0C449689}" destId="{A88C716C-200B-40D1-BF44-685CB5D794EB}" srcOrd="0" destOrd="0" presId="urn:microsoft.com/office/officeart/2005/8/layout/vProcess5"/>
    <dgm:cxn modelId="{32E4F2BE-835C-4A48-B58B-C517DA385CC3}" type="presOf" srcId="{177F8E36-6848-4BE9-A525-56ECAD8CD503}" destId="{BC60F69D-C579-4E6D-8347-BB8AAA73440D}" srcOrd="0" destOrd="0" presId="urn:microsoft.com/office/officeart/2005/8/layout/vProcess5"/>
    <dgm:cxn modelId="{1C7592D3-8577-4AF5-9A32-299808136EAF}" type="presOf" srcId="{2956F62E-9A31-4274-A05E-79232C34E0F3}" destId="{028F85E7-9839-4401-B9FB-9678CF938CF0}" srcOrd="1" destOrd="0" presId="urn:microsoft.com/office/officeart/2005/8/layout/vProcess5"/>
    <dgm:cxn modelId="{957F14F3-6ABE-4E31-89F8-1E6A16433EDA}" type="presOf" srcId="{B93BFEA4-E1FB-417A-82D3-83D9342B004D}" destId="{AE9B0D8C-D27F-4205-A11E-4E01AD5A18CE}" srcOrd="1" destOrd="0" presId="urn:microsoft.com/office/officeart/2005/8/layout/vProcess5"/>
    <dgm:cxn modelId="{44036DA1-700F-4F39-A169-47B08DE2F676}" type="presParOf" srcId="{BC60F69D-C579-4E6D-8347-BB8AAA73440D}" destId="{662889D2-78DC-44AE-B93F-DAF85A41CD7D}" srcOrd="0" destOrd="0" presId="urn:microsoft.com/office/officeart/2005/8/layout/vProcess5"/>
    <dgm:cxn modelId="{1E361A60-AA5D-4E84-8E4E-4F4A4A989E02}" type="presParOf" srcId="{BC60F69D-C579-4E6D-8347-BB8AAA73440D}" destId="{A88C716C-200B-40D1-BF44-685CB5D794EB}" srcOrd="1" destOrd="0" presId="urn:microsoft.com/office/officeart/2005/8/layout/vProcess5"/>
    <dgm:cxn modelId="{993304D4-D402-4802-B731-F3244C8B69E0}" type="presParOf" srcId="{BC60F69D-C579-4E6D-8347-BB8AAA73440D}" destId="{A2202871-3BAC-45BD-926F-A89099E016AF}" srcOrd="2" destOrd="0" presId="urn:microsoft.com/office/officeart/2005/8/layout/vProcess5"/>
    <dgm:cxn modelId="{9229D259-F233-4EEF-8E1E-7321A893EBAC}" type="presParOf" srcId="{BC60F69D-C579-4E6D-8347-BB8AAA73440D}" destId="{C6618F57-CE20-49E5-A2DA-FF44A672CE86}" srcOrd="3" destOrd="0" presId="urn:microsoft.com/office/officeart/2005/8/layout/vProcess5"/>
    <dgm:cxn modelId="{F0D79A96-997A-44BC-A931-5D9E9E313A39}" type="presParOf" srcId="{BC60F69D-C579-4E6D-8347-BB8AAA73440D}" destId="{7615894A-7B68-46C1-99D6-5A86F628E46A}" srcOrd="4" destOrd="0" presId="urn:microsoft.com/office/officeart/2005/8/layout/vProcess5"/>
    <dgm:cxn modelId="{9CC97ACF-20A1-4EA0-AA81-16B011BA58E8}" type="presParOf" srcId="{BC60F69D-C579-4E6D-8347-BB8AAA73440D}" destId="{75564635-894F-4562-8231-74C91C01EB5F}" srcOrd="5" destOrd="0" presId="urn:microsoft.com/office/officeart/2005/8/layout/vProcess5"/>
    <dgm:cxn modelId="{A7980F1E-4D4A-4853-941E-6CDF7AAC00CE}" type="presParOf" srcId="{BC60F69D-C579-4E6D-8347-BB8AAA73440D}" destId="{825E22CF-E6C3-4456-943F-96D7E025CA52}" srcOrd="6" destOrd="0" presId="urn:microsoft.com/office/officeart/2005/8/layout/vProcess5"/>
    <dgm:cxn modelId="{B1105590-5552-440F-8E0C-A7B6C014FE77}" type="presParOf" srcId="{BC60F69D-C579-4E6D-8347-BB8AAA73440D}" destId="{466EDD0D-B987-4F82-9C14-BB49D15460EC}" srcOrd="7" destOrd="0" presId="urn:microsoft.com/office/officeart/2005/8/layout/vProcess5"/>
    <dgm:cxn modelId="{620D7EB3-6800-4396-8368-B03BCF42DE1F}" type="presParOf" srcId="{BC60F69D-C579-4E6D-8347-BB8AAA73440D}" destId="{6907B77B-F158-4900-8C2A-0C3E90FD7A8A}" srcOrd="8" destOrd="0" presId="urn:microsoft.com/office/officeart/2005/8/layout/vProcess5"/>
    <dgm:cxn modelId="{464CF5C6-D082-48CC-9046-86043E9A9DA2}" type="presParOf" srcId="{BC60F69D-C579-4E6D-8347-BB8AAA73440D}" destId="{B5A45ED0-1C7F-41E9-9254-EB584D8B5221}" srcOrd="9" destOrd="0" presId="urn:microsoft.com/office/officeart/2005/8/layout/vProcess5"/>
    <dgm:cxn modelId="{F403B421-EBAC-4448-AD9F-871566277E73}" type="presParOf" srcId="{BC60F69D-C579-4E6D-8347-BB8AAA73440D}" destId="{028F85E7-9839-4401-B9FB-9678CF938CF0}" srcOrd="10" destOrd="0" presId="urn:microsoft.com/office/officeart/2005/8/layout/vProcess5"/>
    <dgm:cxn modelId="{E21984DA-1AB8-47D6-9625-C687762196F2}" type="presParOf" srcId="{BC60F69D-C579-4E6D-8347-BB8AAA73440D}" destId="{AE9B0D8C-D27F-4205-A11E-4E01AD5A18C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5476AE-EABB-47EB-A2C4-794DA2ACF7B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CFFE3B-9E53-4680-8A29-429BAA60605B}">
      <dgm:prSet phldrT="[Text]"/>
      <dgm:spPr/>
      <dgm:t>
        <a:bodyPr/>
        <a:lstStyle/>
        <a:p>
          <a:r>
            <a:rPr lang="en-US" dirty="0"/>
            <a:t>Calculate the number of launches on each site</a:t>
          </a:r>
        </a:p>
      </dgm:t>
    </dgm:pt>
    <dgm:pt modelId="{CFFEF586-22DF-460F-B4B0-036287264000}" type="parTrans" cxnId="{EB22127A-89A4-4375-B48B-51A61C2BCF95}">
      <dgm:prSet/>
      <dgm:spPr/>
      <dgm:t>
        <a:bodyPr/>
        <a:lstStyle/>
        <a:p>
          <a:endParaRPr lang="en-US"/>
        </a:p>
      </dgm:t>
    </dgm:pt>
    <dgm:pt modelId="{A236EAD2-1BE1-4442-8FB9-46B7C220EBB7}" type="sibTrans" cxnId="{EB22127A-89A4-4375-B48B-51A61C2BCF95}">
      <dgm:prSet/>
      <dgm:spPr/>
      <dgm:t>
        <a:bodyPr/>
        <a:lstStyle/>
        <a:p>
          <a:endParaRPr lang="en-US"/>
        </a:p>
      </dgm:t>
    </dgm:pt>
    <dgm:pt modelId="{1E249C06-A62F-456A-8F35-169465447E90}">
      <dgm:prSet phldrT="[Text]"/>
      <dgm:spPr/>
      <dgm:t>
        <a:bodyPr/>
        <a:lstStyle/>
        <a:p>
          <a:r>
            <a:rPr lang="en-US" dirty="0"/>
            <a:t>Calculate the number and occurrences of each orbit</a:t>
          </a:r>
        </a:p>
      </dgm:t>
    </dgm:pt>
    <dgm:pt modelId="{AD824567-EA7E-4109-B9E2-CE4643ED5A10}" type="parTrans" cxnId="{9D4D80DA-CD30-4BD6-9E29-E595087CA110}">
      <dgm:prSet/>
      <dgm:spPr/>
      <dgm:t>
        <a:bodyPr/>
        <a:lstStyle/>
        <a:p>
          <a:endParaRPr lang="en-US"/>
        </a:p>
      </dgm:t>
    </dgm:pt>
    <dgm:pt modelId="{D5E51CEB-F494-4CDD-9E7C-336C300246ED}" type="sibTrans" cxnId="{9D4D80DA-CD30-4BD6-9E29-E595087CA110}">
      <dgm:prSet/>
      <dgm:spPr/>
      <dgm:t>
        <a:bodyPr/>
        <a:lstStyle/>
        <a:p>
          <a:endParaRPr lang="en-US"/>
        </a:p>
      </dgm:t>
    </dgm:pt>
    <dgm:pt modelId="{B897093E-467F-4539-9F66-57ADD991B999}">
      <dgm:prSet phldrT="[Text]"/>
      <dgm:spPr/>
      <dgm:t>
        <a:bodyPr/>
        <a:lstStyle/>
        <a:p>
          <a:r>
            <a:rPr lang="en-US" dirty="0"/>
            <a:t>Calculate the number and occurrence of mission outcome per orbit type</a:t>
          </a:r>
        </a:p>
      </dgm:t>
    </dgm:pt>
    <dgm:pt modelId="{378A46BC-0028-4084-A7C8-1DFAA44CEABD}" type="parTrans" cxnId="{FE4E472B-8D36-44AC-8E12-0226B47AF282}">
      <dgm:prSet/>
      <dgm:spPr/>
      <dgm:t>
        <a:bodyPr/>
        <a:lstStyle/>
        <a:p>
          <a:endParaRPr lang="en-US"/>
        </a:p>
      </dgm:t>
    </dgm:pt>
    <dgm:pt modelId="{CE84B503-7F03-4F3C-94E4-7F6DE4349296}" type="sibTrans" cxnId="{FE4E472B-8D36-44AC-8E12-0226B47AF282}">
      <dgm:prSet/>
      <dgm:spPr/>
      <dgm:t>
        <a:bodyPr/>
        <a:lstStyle/>
        <a:p>
          <a:endParaRPr lang="en-US"/>
        </a:p>
      </dgm:t>
    </dgm:pt>
    <dgm:pt modelId="{712BB318-901F-4F83-9077-98CC7833D9A1}">
      <dgm:prSet phldrT="[Text]"/>
      <dgm:spPr/>
      <dgm:t>
        <a:bodyPr/>
        <a:lstStyle/>
        <a:p>
          <a:r>
            <a:rPr lang="en-US" dirty="0"/>
            <a:t>Create a landing outcome label from the “Outcome” column</a:t>
          </a:r>
        </a:p>
      </dgm:t>
    </dgm:pt>
    <dgm:pt modelId="{D17F5FC1-C27F-4C19-9C53-9234FF41F292}" type="parTrans" cxnId="{6A225D4A-8DE2-42C5-9950-A77C487025E8}">
      <dgm:prSet/>
      <dgm:spPr/>
      <dgm:t>
        <a:bodyPr/>
        <a:lstStyle/>
        <a:p>
          <a:endParaRPr lang="en-US"/>
        </a:p>
      </dgm:t>
    </dgm:pt>
    <dgm:pt modelId="{7328AA21-438C-4A28-B549-6DCAEBC91B15}" type="sibTrans" cxnId="{6A225D4A-8DE2-42C5-9950-A77C487025E8}">
      <dgm:prSet/>
      <dgm:spPr/>
      <dgm:t>
        <a:bodyPr/>
        <a:lstStyle/>
        <a:p>
          <a:endParaRPr lang="en-US"/>
        </a:p>
      </dgm:t>
    </dgm:pt>
    <dgm:pt modelId="{C82347EF-72DB-43BD-8580-54A4FA2C5106}" type="pres">
      <dgm:prSet presAssocID="{D05476AE-EABB-47EB-A2C4-794DA2ACF7B5}" presName="outerComposite" presStyleCnt="0">
        <dgm:presLayoutVars>
          <dgm:chMax val="5"/>
          <dgm:dir/>
          <dgm:resizeHandles val="exact"/>
        </dgm:presLayoutVars>
      </dgm:prSet>
      <dgm:spPr/>
    </dgm:pt>
    <dgm:pt modelId="{217434B5-6AD4-4D2F-9464-2ADA00F57584}" type="pres">
      <dgm:prSet presAssocID="{D05476AE-EABB-47EB-A2C4-794DA2ACF7B5}" presName="dummyMaxCanvas" presStyleCnt="0">
        <dgm:presLayoutVars/>
      </dgm:prSet>
      <dgm:spPr/>
    </dgm:pt>
    <dgm:pt modelId="{5DBFE6FB-1283-47BC-983F-790731F6DE20}" type="pres">
      <dgm:prSet presAssocID="{D05476AE-EABB-47EB-A2C4-794DA2ACF7B5}" presName="FourNodes_1" presStyleLbl="node1" presStyleIdx="0" presStyleCnt="4">
        <dgm:presLayoutVars>
          <dgm:bulletEnabled val="1"/>
        </dgm:presLayoutVars>
      </dgm:prSet>
      <dgm:spPr/>
    </dgm:pt>
    <dgm:pt modelId="{9E7E5C9F-BD6E-45DD-95F5-B8E436C68187}" type="pres">
      <dgm:prSet presAssocID="{D05476AE-EABB-47EB-A2C4-794DA2ACF7B5}" presName="FourNodes_2" presStyleLbl="node1" presStyleIdx="1" presStyleCnt="4">
        <dgm:presLayoutVars>
          <dgm:bulletEnabled val="1"/>
        </dgm:presLayoutVars>
      </dgm:prSet>
      <dgm:spPr/>
    </dgm:pt>
    <dgm:pt modelId="{D9E752D9-4855-4A5D-A44E-98D5FDBD32E0}" type="pres">
      <dgm:prSet presAssocID="{D05476AE-EABB-47EB-A2C4-794DA2ACF7B5}" presName="FourNodes_3" presStyleLbl="node1" presStyleIdx="2" presStyleCnt="4">
        <dgm:presLayoutVars>
          <dgm:bulletEnabled val="1"/>
        </dgm:presLayoutVars>
      </dgm:prSet>
      <dgm:spPr/>
    </dgm:pt>
    <dgm:pt modelId="{324357B9-CF58-4F87-B4BD-B9AB1E44A2F8}" type="pres">
      <dgm:prSet presAssocID="{D05476AE-EABB-47EB-A2C4-794DA2ACF7B5}" presName="FourNodes_4" presStyleLbl="node1" presStyleIdx="3" presStyleCnt="4">
        <dgm:presLayoutVars>
          <dgm:bulletEnabled val="1"/>
        </dgm:presLayoutVars>
      </dgm:prSet>
      <dgm:spPr/>
    </dgm:pt>
    <dgm:pt modelId="{2F89D1CA-532D-405C-ADEE-85D48E142C14}" type="pres">
      <dgm:prSet presAssocID="{D05476AE-EABB-47EB-A2C4-794DA2ACF7B5}" presName="FourConn_1-2" presStyleLbl="fgAccFollowNode1" presStyleIdx="0" presStyleCnt="3">
        <dgm:presLayoutVars>
          <dgm:bulletEnabled val="1"/>
        </dgm:presLayoutVars>
      </dgm:prSet>
      <dgm:spPr/>
    </dgm:pt>
    <dgm:pt modelId="{EE8D85EF-BD3B-42A2-964A-59033D840631}" type="pres">
      <dgm:prSet presAssocID="{D05476AE-EABB-47EB-A2C4-794DA2ACF7B5}" presName="FourConn_2-3" presStyleLbl="fgAccFollowNode1" presStyleIdx="1" presStyleCnt="3">
        <dgm:presLayoutVars>
          <dgm:bulletEnabled val="1"/>
        </dgm:presLayoutVars>
      </dgm:prSet>
      <dgm:spPr/>
    </dgm:pt>
    <dgm:pt modelId="{DEB2F066-68A3-4EBF-B491-AC13FBC7DF4F}" type="pres">
      <dgm:prSet presAssocID="{D05476AE-EABB-47EB-A2C4-794DA2ACF7B5}" presName="FourConn_3-4" presStyleLbl="fgAccFollowNode1" presStyleIdx="2" presStyleCnt="3">
        <dgm:presLayoutVars>
          <dgm:bulletEnabled val="1"/>
        </dgm:presLayoutVars>
      </dgm:prSet>
      <dgm:spPr/>
    </dgm:pt>
    <dgm:pt modelId="{56F8FA59-EC5E-4B5C-BCE7-8B5A384BAD4A}" type="pres">
      <dgm:prSet presAssocID="{D05476AE-EABB-47EB-A2C4-794DA2ACF7B5}" presName="FourNodes_1_text" presStyleLbl="node1" presStyleIdx="3" presStyleCnt="4">
        <dgm:presLayoutVars>
          <dgm:bulletEnabled val="1"/>
        </dgm:presLayoutVars>
      </dgm:prSet>
      <dgm:spPr/>
    </dgm:pt>
    <dgm:pt modelId="{0CBD944E-0C61-424F-A0B8-A3B2B88F7883}" type="pres">
      <dgm:prSet presAssocID="{D05476AE-EABB-47EB-A2C4-794DA2ACF7B5}" presName="FourNodes_2_text" presStyleLbl="node1" presStyleIdx="3" presStyleCnt="4">
        <dgm:presLayoutVars>
          <dgm:bulletEnabled val="1"/>
        </dgm:presLayoutVars>
      </dgm:prSet>
      <dgm:spPr/>
    </dgm:pt>
    <dgm:pt modelId="{E1F543AB-3509-42B8-B0A6-213C3C5A89CC}" type="pres">
      <dgm:prSet presAssocID="{D05476AE-EABB-47EB-A2C4-794DA2ACF7B5}" presName="FourNodes_3_text" presStyleLbl="node1" presStyleIdx="3" presStyleCnt="4">
        <dgm:presLayoutVars>
          <dgm:bulletEnabled val="1"/>
        </dgm:presLayoutVars>
      </dgm:prSet>
      <dgm:spPr/>
    </dgm:pt>
    <dgm:pt modelId="{027A6B5E-1FF2-4938-A8E8-39A3150BA440}" type="pres">
      <dgm:prSet presAssocID="{D05476AE-EABB-47EB-A2C4-794DA2ACF7B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E4E472B-8D36-44AC-8E12-0226B47AF282}" srcId="{D05476AE-EABB-47EB-A2C4-794DA2ACF7B5}" destId="{B897093E-467F-4539-9F66-57ADD991B999}" srcOrd="2" destOrd="0" parTransId="{378A46BC-0028-4084-A7C8-1DFAA44CEABD}" sibTransId="{CE84B503-7F03-4F3C-94E4-7F6DE4349296}"/>
    <dgm:cxn modelId="{E041A465-BAF2-4128-B369-DA534DFE0FDD}" type="presOf" srcId="{B897093E-467F-4539-9F66-57ADD991B999}" destId="{D9E752D9-4855-4A5D-A44E-98D5FDBD32E0}" srcOrd="0" destOrd="0" presId="urn:microsoft.com/office/officeart/2005/8/layout/vProcess5"/>
    <dgm:cxn modelId="{6A225D4A-8DE2-42C5-9950-A77C487025E8}" srcId="{D05476AE-EABB-47EB-A2C4-794DA2ACF7B5}" destId="{712BB318-901F-4F83-9077-98CC7833D9A1}" srcOrd="3" destOrd="0" parTransId="{D17F5FC1-C27F-4C19-9C53-9234FF41F292}" sibTransId="{7328AA21-438C-4A28-B549-6DCAEBC91B15}"/>
    <dgm:cxn modelId="{FC4C0073-71A2-4A93-9EC6-5CFADA8DF59D}" type="presOf" srcId="{B5CFFE3B-9E53-4680-8A29-429BAA60605B}" destId="{5DBFE6FB-1283-47BC-983F-790731F6DE20}" srcOrd="0" destOrd="0" presId="urn:microsoft.com/office/officeart/2005/8/layout/vProcess5"/>
    <dgm:cxn modelId="{EB22127A-89A4-4375-B48B-51A61C2BCF95}" srcId="{D05476AE-EABB-47EB-A2C4-794DA2ACF7B5}" destId="{B5CFFE3B-9E53-4680-8A29-429BAA60605B}" srcOrd="0" destOrd="0" parTransId="{CFFEF586-22DF-460F-B4B0-036287264000}" sibTransId="{A236EAD2-1BE1-4442-8FB9-46B7C220EBB7}"/>
    <dgm:cxn modelId="{94D72C95-4C1F-44C7-B087-898CBD9259A8}" type="presOf" srcId="{CE84B503-7F03-4F3C-94E4-7F6DE4349296}" destId="{DEB2F066-68A3-4EBF-B491-AC13FBC7DF4F}" srcOrd="0" destOrd="0" presId="urn:microsoft.com/office/officeart/2005/8/layout/vProcess5"/>
    <dgm:cxn modelId="{0CFD209E-1E47-43BF-A15F-9466BF7DFC32}" type="presOf" srcId="{1E249C06-A62F-456A-8F35-169465447E90}" destId="{0CBD944E-0C61-424F-A0B8-A3B2B88F7883}" srcOrd="1" destOrd="0" presId="urn:microsoft.com/office/officeart/2005/8/layout/vProcess5"/>
    <dgm:cxn modelId="{20CC95A0-B09C-4F50-B852-4526D57518D4}" type="presOf" srcId="{A236EAD2-1BE1-4442-8FB9-46B7C220EBB7}" destId="{2F89D1CA-532D-405C-ADEE-85D48E142C14}" srcOrd="0" destOrd="0" presId="urn:microsoft.com/office/officeart/2005/8/layout/vProcess5"/>
    <dgm:cxn modelId="{A5C246B7-8E17-4411-9165-813895568E6F}" type="presOf" srcId="{712BB318-901F-4F83-9077-98CC7833D9A1}" destId="{324357B9-CF58-4F87-B4BD-B9AB1E44A2F8}" srcOrd="0" destOrd="0" presId="urn:microsoft.com/office/officeart/2005/8/layout/vProcess5"/>
    <dgm:cxn modelId="{195E13BC-8D48-4293-9268-02F533D8D795}" type="presOf" srcId="{D05476AE-EABB-47EB-A2C4-794DA2ACF7B5}" destId="{C82347EF-72DB-43BD-8580-54A4FA2C5106}" srcOrd="0" destOrd="0" presId="urn:microsoft.com/office/officeart/2005/8/layout/vProcess5"/>
    <dgm:cxn modelId="{8E5CE3CB-B8F7-4B98-AD8A-A85344A7DF70}" type="presOf" srcId="{B897093E-467F-4539-9F66-57ADD991B999}" destId="{E1F543AB-3509-42B8-B0A6-213C3C5A89CC}" srcOrd="1" destOrd="0" presId="urn:microsoft.com/office/officeart/2005/8/layout/vProcess5"/>
    <dgm:cxn modelId="{5647ACCC-DC82-42DA-AF8F-A89429D3C29D}" type="presOf" srcId="{D5E51CEB-F494-4CDD-9E7C-336C300246ED}" destId="{EE8D85EF-BD3B-42A2-964A-59033D840631}" srcOrd="0" destOrd="0" presId="urn:microsoft.com/office/officeart/2005/8/layout/vProcess5"/>
    <dgm:cxn modelId="{A68FE4CD-9BD4-4D50-A4B5-369BF10DD675}" type="presOf" srcId="{B5CFFE3B-9E53-4680-8A29-429BAA60605B}" destId="{56F8FA59-EC5E-4B5C-BCE7-8B5A384BAD4A}" srcOrd="1" destOrd="0" presId="urn:microsoft.com/office/officeart/2005/8/layout/vProcess5"/>
    <dgm:cxn modelId="{9D4D80DA-CD30-4BD6-9E29-E595087CA110}" srcId="{D05476AE-EABB-47EB-A2C4-794DA2ACF7B5}" destId="{1E249C06-A62F-456A-8F35-169465447E90}" srcOrd="1" destOrd="0" parTransId="{AD824567-EA7E-4109-B9E2-CE4643ED5A10}" sibTransId="{D5E51CEB-F494-4CDD-9E7C-336C300246ED}"/>
    <dgm:cxn modelId="{CC2209F5-2012-4C18-824C-0B7F60BF65E7}" type="presOf" srcId="{712BB318-901F-4F83-9077-98CC7833D9A1}" destId="{027A6B5E-1FF2-4938-A8E8-39A3150BA440}" srcOrd="1" destOrd="0" presId="urn:microsoft.com/office/officeart/2005/8/layout/vProcess5"/>
    <dgm:cxn modelId="{0968D4F6-B8E9-404D-B297-9BBD28C61F31}" type="presOf" srcId="{1E249C06-A62F-456A-8F35-169465447E90}" destId="{9E7E5C9F-BD6E-45DD-95F5-B8E436C68187}" srcOrd="0" destOrd="0" presId="urn:microsoft.com/office/officeart/2005/8/layout/vProcess5"/>
    <dgm:cxn modelId="{CCE05002-416E-4F6C-9481-FCBE30DAF021}" type="presParOf" srcId="{C82347EF-72DB-43BD-8580-54A4FA2C5106}" destId="{217434B5-6AD4-4D2F-9464-2ADA00F57584}" srcOrd="0" destOrd="0" presId="urn:microsoft.com/office/officeart/2005/8/layout/vProcess5"/>
    <dgm:cxn modelId="{0B5B146F-C454-4CD4-BAD1-2922AF16C4C6}" type="presParOf" srcId="{C82347EF-72DB-43BD-8580-54A4FA2C5106}" destId="{5DBFE6FB-1283-47BC-983F-790731F6DE20}" srcOrd="1" destOrd="0" presId="urn:microsoft.com/office/officeart/2005/8/layout/vProcess5"/>
    <dgm:cxn modelId="{76388D20-9969-4526-9B29-7E90E4BDD0CF}" type="presParOf" srcId="{C82347EF-72DB-43BD-8580-54A4FA2C5106}" destId="{9E7E5C9F-BD6E-45DD-95F5-B8E436C68187}" srcOrd="2" destOrd="0" presId="urn:microsoft.com/office/officeart/2005/8/layout/vProcess5"/>
    <dgm:cxn modelId="{2E2E9B46-6335-4367-A734-52C0AD8AC5DF}" type="presParOf" srcId="{C82347EF-72DB-43BD-8580-54A4FA2C5106}" destId="{D9E752D9-4855-4A5D-A44E-98D5FDBD32E0}" srcOrd="3" destOrd="0" presId="urn:microsoft.com/office/officeart/2005/8/layout/vProcess5"/>
    <dgm:cxn modelId="{6D735E4A-75F7-4CF1-A985-181AC8FBB0D0}" type="presParOf" srcId="{C82347EF-72DB-43BD-8580-54A4FA2C5106}" destId="{324357B9-CF58-4F87-B4BD-B9AB1E44A2F8}" srcOrd="4" destOrd="0" presId="urn:microsoft.com/office/officeart/2005/8/layout/vProcess5"/>
    <dgm:cxn modelId="{B0D1799B-4167-4EE3-9651-4C8624533504}" type="presParOf" srcId="{C82347EF-72DB-43BD-8580-54A4FA2C5106}" destId="{2F89D1CA-532D-405C-ADEE-85D48E142C14}" srcOrd="5" destOrd="0" presId="urn:microsoft.com/office/officeart/2005/8/layout/vProcess5"/>
    <dgm:cxn modelId="{6D2E9FD8-64D6-481D-8B27-31FA04787506}" type="presParOf" srcId="{C82347EF-72DB-43BD-8580-54A4FA2C5106}" destId="{EE8D85EF-BD3B-42A2-964A-59033D840631}" srcOrd="6" destOrd="0" presId="urn:microsoft.com/office/officeart/2005/8/layout/vProcess5"/>
    <dgm:cxn modelId="{E11FE02D-8FFF-40A7-B6A9-6567C4C950FD}" type="presParOf" srcId="{C82347EF-72DB-43BD-8580-54A4FA2C5106}" destId="{DEB2F066-68A3-4EBF-B491-AC13FBC7DF4F}" srcOrd="7" destOrd="0" presId="urn:microsoft.com/office/officeart/2005/8/layout/vProcess5"/>
    <dgm:cxn modelId="{AAA5C094-5BCE-47F1-9786-F8125A5B4410}" type="presParOf" srcId="{C82347EF-72DB-43BD-8580-54A4FA2C5106}" destId="{56F8FA59-EC5E-4B5C-BCE7-8B5A384BAD4A}" srcOrd="8" destOrd="0" presId="urn:microsoft.com/office/officeart/2005/8/layout/vProcess5"/>
    <dgm:cxn modelId="{E31260F9-8653-43E2-8D12-05A0D56ED6D2}" type="presParOf" srcId="{C82347EF-72DB-43BD-8580-54A4FA2C5106}" destId="{0CBD944E-0C61-424F-A0B8-A3B2B88F7883}" srcOrd="9" destOrd="0" presId="urn:microsoft.com/office/officeart/2005/8/layout/vProcess5"/>
    <dgm:cxn modelId="{24160034-64E5-42B1-8A0E-06B2A2DCA468}" type="presParOf" srcId="{C82347EF-72DB-43BD-8580-54A4FA2C5106}" destId="{E1F543AB-3509-42B8-B0A6-213C3C5A89CC}" srcOrd="10" destOrd="0" presId="urn:microsoft.com/office/officeart/2005/8/layout/vProcess5"/>
    <dgm:cxn modelId="{5860A4E9-DB45-4B13-8D3A-DE0EF33FE35E}" type="presParOf" srcId="{C82347EF-72DB-43BD-8580-54A4FA2C5106}" destId="{027A6B5E-1FF2-4938-A8E8-39A3150BA44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6C6D02-9288-4C46-B9D1-394415C3094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52D678-9F20-4E69-AD65-7F5DD1D86A94}">
      <dgm:prSet phldrT="[Text]"/>
      <dgm:spPr/>
      <dgm:t>
        <a:bodyPr/>
        <a:lstStyle/>
        <a:p>
          <a:r>
            <a:rPr lang="en-US" dirty="0"/>
            <a:t>Scatter Plot</a:t>
          </a:r>
        </a:p>
      </dgm:t>
    </dgm:pt>
    <dgm:pt modelId="{EEE21DA9-ACC3-4400-9A34-EB81AAB49716}" type="parTrans" cxnId="{0C7619F5-CB3F-4CF1-919C-2B5B4598E2E1}">
      <dgm:prSet/>
      <dgm:spPr/>
      <dgm:t>
        <a:bodyPr/>
        <a:lstStyle/>
        <a:p>
          <a:endParaRPr lang="en-US"/>
        </a:p>
      </dgm:t>
    </dgm:pt>
    <dgm:pt modelId="{3B859711-92B4-445A-8215-46C70B129ABE}" type="sibTrans" cxnId="{0C7619F5-CB3F-4CF1-919C-2B5B4598E2E1}">
      <dgm:prSet/>
      <dgm:spPr/>
      <dgm:t>
        <a:bodyPr/>
        <a:lstStyle/>
        <a:p>
          <a:endParaRPr lang="en-US"/>
        </a:p>
      </dgm:t>
    </dgm:pt>
    <dgm:pt modelId="{B0DCAC56-32E8-4828-817B-587AC787BA73}">
      <dgm:prSet phldrT="[Text]"/>
      <dgm:spPr/>
      <dgm:t>
        <a:bodyPr/>
        <a:lstStyle/>
        <a:p>
          <a:r>
            <a:rPr lang="en-US" dirty="0"/>
            <a:t>Flight Number vs Payload Mass</a:t>
          </a:r>
        </a:p>
      </dgm:t>
    </dgm:pt>
    <dgm:pt modelId="{C1E70C48-C68D-48A7-BDF6-633E621B4648}" type="parTrans" cxnId="{2DBF2133-8BC0-4761-9158-087C8EA42E10}">
      <dgm:prSet/>
      <dgm:spPr/>
      <dgm:t>
        <a:bodyPr/>
        <a:lstStyle/>
        <a:p>
          <a:endParaRPr lang="en-US"/>
        </a:p>
      </dgm:t>
    </dgm:pt>
    <dgm:pt modelId="{645D6B72-260B-446C-808E-489313078C7A}" type="sibTrans" cxnId="{2DBF2133-8BC0-4761-9158-087C8EA42E10}">
      <dgm:prSet/>
      <dgm:spPr/>
      <dgm:t>
        <a:bodyPr/>
        <a:lstStyle/>
        <a:p>
          <a:endParaRPr lang="en-US"/>
        </a:p>
      </dgm:t>
    </dgm:pt>
    <dgm:pt modelId="{F036054F-F7D7-4365-8BBC-0404976C3F7F}">
      <dgm:prSet phldrT="[Text]"/>
      <dgm:spPr/>
      <dgm:t>
        <a:bodyPr/>
        <a:lstStyle/>
        <a:p>
          <a:r>
            <a:rPr lang="en-US" dirty="0"/>
            <a:t>Flight Number vs Launch Sites</a:t>
          </a:r>
        </a:p>
      </dgm:t>
    </dgm:pt>
    <dgm:pt modelId="{774F127F-546F-451B-B959-F2E7F31E58A7}" type="parTrans" cxnId="{58D8E0BC-B84A-46B3-B6BC-35CA7B6BDF9A}">
      <dgm:prSet/>
      <dgm:spPr/>
      <dgm:t>
        <a:bodyPr/>
        <a:lstStyle/>
        <a:p>
          <a:endParaRPr lang="en-US"/>
        </a:p>
      </dgm:t>
    </dgm:pt>
    <dgm:pt modelId="{5A33497A-8C38-4322-BBC8-22C4F1246B1E}" type="sibTrans" cxnId="{58D8E0BC-B84A-46B3-B6BC-35CA7B6BDF9A}">
      <dgm:prSet/>
      <dgm:spPr/>
      <dgm:t>
        <a:bodyPr/>
        <a:lstStyle/>
        <a:p>
          <a:endParaRPr lang="en-US"/>
        </a:p>
      </dgm:t>
    </dgm:pt>
    <dgm:pt modelId="{8D14A549-A6A2-4CCF-9029-862033254A24}">
      <dgm:prSet phldrT="[Text]"/>
      <dgm:spPr/>
      <dgm:t>
        <a:bodyPr/>
        <a:lstStyle/>
        <a:p>
          <a:r>
            <a:rPr lang="en-US" dirty="0"/>
            <a:t>Bar Chart</a:t>
          </a:r>
        </a:p>
      </dgm:t>
    </dgm:pt>
    <dgm:pt modelId="{86FE8394-CD79-4082-8873-509FDACC68B4}" type="parTrans" cxnId="{DF3CB78A-9E68-4FBF-850D-39119D9A4DE8}">
      <dgm:prSet/>
      <dgm:spPr/>
      <dgm:t>
        <a:bodyPr/>
        <a:lstStyle/>
        <a:p>
          <a:endParaRPr lang="en-US"/>
        </a:p>
      </dgm:t>
    </dgm:pt>
    <dgm:pt modelId="{D9E24855-1B4D-4BAC-B304-D21E0A120C52}" type="sibTrans" cxnId="{DF3CB78A-9E68-4FBF-850D-39119D9A4DE8}">
      <dgm:prSet/>
      <dgm:spPr/>
      <dgm:t>
        <a:bodyPr/>
        <a:lstStyle/>
        <a:p>
          <a:endParaRPr lang="en-US"/>
        </a:p>
      </dgm:t>
    </dgm:pt>
    <dgm:pt modelId="{34AA395B-910D-4A25-A2DC-0CC4CCAD762D}">
      <dgm:prSet phldrT="[Text]"/>
      <dgm:spPr/>
      <dgm:t>
        <a:bodyPr/>
        <a:lstStyle/>
        <a:p>
          <a:r>
            <a:rPr lang="en-US" dirty="0"/>
            <a:t>Success Rate of Each Orbit</a:t>
          </a:r>
        </a:p>
      </dgm:t>
    </dgm:pt>
    <dgm:pt modelId="{92D855BA-FC51-4371-A2FA-1E6333BF2702}" type="parTrans" cxnId="{520598E5-D6FB-47D6-9F64-B203F150D101}">
      <dgm:prSet/>
      <dgm:spPr/>
      <dgm:t>
        <a:bodyPr/>
        <a:lstStyle/>
        <a:p>
          <a:endParaRPr lang="en-US"/>
        </a:p>
      </dgm:t>
    </dgm:pt>
    <dgm:pt modelId="{48CC6E59-1CD9-4342-8CDD-6CE03C6A74A5}" type="sibTrans" cxnId="{520598E5-D6FB-47D6-9F64-B203F150D101}">
      <dgm:prSet/>
      <dgm:spPr/>
      <dgm:t>
        <a:bodyPr/>
        <a:lstStyle/>
        <a:p>
          <a:endParaRPr lang="en-US"/>
        </a:p>
      </dgm:t>
    </dgm:pt>
    <dgm:pt modelId="{8539CDF2-D453-4322-8223-C5C866E961B0}">
      <dgm:prSet phldrT="[Text]"/>
      <dgm:spPr/>
      <dgm:t>
        <a:bodyPr/>
        <a:lstStyle/>
        <a:p>
          <a:r>
            <a:rPr lang="en-US" dirty="0"/>
            <a:t>Line Plot</a:t>
          </a:r>
        </a:p>
      </dgm:t>
    </dgm:pt>
    <dgm:pt modelId="{6737A331-9AA1-459D-B05B-FDD6417F2E03}" type="parTrans" cxnId="{DD363DB8-C6EF-4DB4-9137-2802A48D98FB}">
      <dgm:prSet/>
      <dgm:spPr/>
      <dgm:t>
        <a:bodyPr/>
        <a:lstStyle/>
        <a:p>
          <a:endParaRPr lang="en-US"/>
        </a:p>
      </dgm:t>
    </dgm:pt>
    <dgm:pt modelId="{39DC8B4A-F2A3-4C43-99A9-02B806270E13}" type="sibTrans" cxnId="{DD363DB8-C6EF-4DB4-9137-2802A48D98FB}">
      <dgm:prSet/>
      <dgm:spPr/>
      <dgm:t>
        <a:bodyPr/>
        <a:lstStyle/>
        <a:p>
          <a:endParaRPr lang="en-US"/>
        </a:p>
      </dgm:t>
    </dgm:pt>
    <dgm:pt modelId="{00C18448-8918-4739-8E6C-320AC4903270}">
      <dgm:prSet phldrT="[Text]"/>
      <dgm:spPr/>
      <dgm:t>
        <a:bodyPr/>
        <a:lstStyle/>
        <a:p>
          <a:r>
            <a:rPr lang="en-US" dirty="0"/>
            <a:t>Success Rate by Date (Year)</a:t>
          </a:r>
        </a:p>
      </dgm:t>
    </dgm:pt>
    <dgm:pt modelId="{46D739F6-02B6-47C2-83DF-AE19B78E7215}" type="parTrans" cxnId="{5E3D192F-93DD-4C65-B96E-902885CE2B9A}">
      <dgm:prSet/>
      <dgm:spPr/>
      <dgm:t>
        <a:bodyPr/>
        <a:lstStyle/>
        <a:p>
          <a:endParaRPr lang="en-US"/>
        </a:p>
      </dgm:t>
    </dgm:pt>
    <dgm:pt modelId="{36124BAE-9212-4BAB-837F-84339584027C}" type="sibTrans" cxnId="{5E3D192F-93DD-4C65-B96E-902885CE2B9A}">
      <dgm:prSet/>
      <dgm:spPr/>
      <dgm:t>
        <a:bodyPr/>
        <a:lstStyle/>
        <a:p>
          <a:endParaRPr lang="en-US"/>
        </a:p>
      </dgm:t>
    </dgm:pt>
    <dgm:pt modelId="{4E922313-E1DE-48D9-9FBB-684681D65873}">
      <dgm:prSet phldrT="[Text]"/>
      <dgm:spPr/>
      <dgm:t>
        <a:bodyPr/>
        <a:lstStyle/>
        <a:p>
          <a:r>
            <a:rPr lang="en-US" dirty="0"/>
            <a:t>Payload vs Launch Site</a:t>
          </a:r>
        </a:p>
      </dgm:t>
    </dgm:pt>
    <dgm:pt modelId="{95E375BA-DAB6-47F3-AC13-FB5DA7F8DD9D}" type="parTrans" cxnId="{37F237E8-5441-475C-B82D-FBFC26B549C5}">
      <dgm:prSet/>
      <dgm:spPr/>
      <dgm:t>
        <a:bodyPr/>
        <a:lstStyle/>
        <a:p>
          <a:endParaRPr lang="en-US"/>
        </a:p>
      </dgm:t>
    </dgm:pt>
    <dgm:pt modelId="{58AE5199-E992-4DA0-9518-BD20978C8154}" type="sibTrans" cxnId="{37F237E8-5441-475C-B82D-FBFC26B549C5}">
      <dgm:prSet/>
      <dgm:spPr/>
      <dgm:t>
        <a:bodyPr/>
        <a:lstStyle/>
        <a:p>
          <a:endParaRPr lang="en-US"/>
        </a:p>
      </dgm:t>
    </dgm:pt>
    <dgm:pt modelId="{6BF6CBC2-22B2-47F5-84D6-BF5006F58D29}">
      <dgm:prSet phldrT="[Text]"/>
      <dgm:spPr/>
      <dgm:t>
        <a:bodyPr/>
        <a:lstStyle/>
        <a:p>
          <a:r>
            <a:rPr lang="en-US" dirty="0"/>
            <a:t>Flight Number vs Orbit Type</a:t>
          </a:r>
        </a:p>
      </dgm:t>
    </dgm:pt>
    <dgm:pt modelId="{0C8A44CD-E29F-47F9-B7D3-569CB3D02309}" type="parTrans" cxnId="{97DB9823-BAEE-4C39-8459-3AD5508EF7C3}">
      <dgm:prSet/>
      <dgm:spPr/>
      <dgm:t>
        <a:bodyPr/>
        <a:lstStyle/>
        <a:p>
          <a:endParaRPr lang="en-US"/>
        </a:p>
      </dgm:t>
    </dgm:pt>
    <dgm:pt modelId="{1CF064AF-D49E-474C-B0F8-D472C2D9C792}" type="sibTrans" cxnId="{97DB9823-BAEE-4C39-8459-3AD5508EF7C3}">
      <dgm:prSet/>
      <dgm:spPr/>
      <dgm:t>
        <a:bodyPr/>
        <a:lstStyle/>
        <a:p>
          <a:endParaRPr lang="en-US"/>
        </a:p>
      </dgm:t>
    </dgm:pt>
    <dgm:pt modelId="{7ECE5946-A1F4-4DC0-A592-B323BDA1134D}">
      <dgm:prSet phldrT="[Text]"/>
      <dgm:spPr/>
      <dgm:t>
        <a:bodyPr/>
        <a:lstStyle/>
        <a:p>
          <a:r>
            <a:rPr lang="en-US" dirty="0"/>
            <a:t>Payload vs Orbit Type</a:t>
          </a:r>
        </a:p>
      </dgm:t>
    </dgm:pt>
    <dgm:pt modelId="{5828F202-4857-424F-867B-D3A10270E94A}" type="parTrans" cxnId="{1EB423FB-6DA3-4CCE-92C6-A8E27162DBD6}">
      <dgm:prSet/>
      <dgm:spPr/>
      <dgm:t>
        <a:bodyPr/>
        <a:lstStyle/>
        <a:p>
          <a:endParaRPr lang="en-US"/>
        </a:p>
      </dgm:t>
    </dgm:pt>
    <dgm:pt modelId="{84DF5DD5-EC46-4724-983B-DB24D1CBFD4A}" type="sibTrans" cxnId="{1EB423FB-6DA3-4CCE-92C6-A8E27162DBD6}">
      <dgm:prSet/>
      <dgm:spPr/>
      <dgm:t>
        <a:bodyPr/>
        <a:lstStyle/>
        <a:p>
          <a:endParaRPr lang="en-US"/>
        </a:p>
      </dgm:t>
    </dgm:pt>
    <dgm:pt modelId="{2F3E012C-BFE0-4BC9-A798-F6748AE52E82}" type="pres">
      <dgm:prSet presAssocID="{F86C6D02-9288-4C46-B9D1-394415C30942}" presName="linearFlow" presStyleCnt="0">
        <dgm:presLayoutVars>
          <dgm:dir/>
          <dgm:animLvl val="lvl"/>
          <dgm:resizeHandles val="exact"/>
        </dgm:presLayoutVars>
      </dgm:prSet>
      <dgm:spPr/>
    </dgm:pt>
    <dgm:pt modelId="{4D864437-864B-4806-984B-353B959B5E28}" type="pres">
      <dgm:prSet presAssocID="{4852D678-9F20-4E69-AD65-7F5DD1D86A94}" presName="composite" presStyleCnt="0"/>
      <dgm:spPr/>
    </dgm:pt>
    <dgm:pt modelId="{DFA96711-4C94-4F12-9DB5-79A2CAF51E5C}" type="pres">
      <dgm:prSet presAssocID="{4852D678-9F20-4E69-AD65-7F5DD1D86A9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5AA25F6-CFD4-4DF8-B267-19A030E59EDC}" type="pres">
      <dgm:prSet presAssocID="{4852D678-9F20-4E69-AD65-7F5DD1D86A94}" presName="descendantText" presStyleLbl="alignAcc1" presStyleIdx="0" presStyleCnt="3">
        <dgm:presLayoutVars>
          <dgm:bulletEnabled val="1"/>
        </dgm:presLayoutVars>
      </dgm:prSet>
      <dgm:spPr/>
    </dgm:pt>
    <dgm:pt modelId="{DEBB2772-A10C-4A8E-897A-30155F899E59}" type="pres">
      <dgm:prSet presAssocID="{3B859711-92B4-445A-8215-46C70B129ABE}" presName="sp" presStyleCnt="0"/>
      <dgm:spPr/>
    </dgm:pt>
    <dgm:pt modelId="{70F544E0-2F83-4958-9D4D-DA468AE5699A}" type="pres">
      <dgm:prSet presAssocID="{8D14A549-A6A2-4CCF-9029-862033254A24}" presName="composite" presStyleCnt="0"/>
      <dgm:spPr/>
    </dgm:pt>
    <dgm:pt modelId="{2B559BD5-CCA1-42FF-A1E5-C15523C32E79}" type="pres">
      <dgm:prSet presAssocID="{8D14A549-A6A2-4CCF-9029-862033254A2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016F70D-0B13-433D-A7AE-4D6C81F023D1}" type="pres">
      <dgm:prSet presAssocID="{8D14A549-A6A2-4CCF-9029-862033254A24}" presName="descendantText" presStyleLbl="alignAcc1" presStyleIdx="1" presStyleCnt="3">
        <dgm:presLayoutVars>
          <dgm:bulletEnabled val="1"/>
        </dgm:presLayoutVars>
      </dgm:prSet>
      <dgm:spPr/>
    </dgm:pt>
    <dgm:pt modelId="{3C70CEE9-F6B1-4053-8218-3B0ED16370FD}" type="pres">
      <dgm:prSet presAssocID="{D9E24855-1B4D-4BAC-B304-D21E0A120C52}" presName="sp" presStyleCnt="0"/>
      <dgm:spPr/>
    </dgm:pt>
    <dgm:pt modelId="{8496EC13-E2B9-4BDC-A62C-55D9DEB7EE8C}" type="pres">
      <dgm:prSet presAssocID="{8539CDF2-D453-4322-8223-C5C866E961B0}" presName="composite" presStyleCnt="0"/>
      <dgm:spPr/>
    </dgm:pt>
    <dgm:pt modelId="{3F5924D2-57A8-46BA-9AA2-7CEE6E01B7A7}" type="pres">
      <dgm:prSet presAssocID="{8539CDF2-D453-4322-8223-C5C866E961B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8ED790B1-A8DE-4AFC-A2FA-21806ECB4A4F}" type="pres">
      <dgm:prSet presAssocID="{8539CDF2-D453-4322-8223-C5C866E961B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BBB0E12-1D51-48C3-9B52-0DB2662F494F}" type="presOf" srcId="{8D14A549-A6A2-4CCF-9029-862033254A24}" destId="{2B559BD5-CCA1-42FF-A1E5-C15523C32E79}" srcOrd="0" destOrd="0" presId="urn:microsoft.com/office/officeart/2005/8/layout/chevron2"/>
    <dgm:cxn modelId="{1050B713-32E7-4244-B633-58E7744C4142}" type="presOf" srcId="{4E922313-E1DE-48D9-9FBB-684681D65873}" destId="{25AA25F6-CFD4-4DF8-B267-19A030E59EDC}" srcOrd="0" destOrd="2" presId="urn:microsoft.com/office/officeart/2005/8/layout/chevron2"/>
    <dgm:cxn modelId="{4A39CF20-EB90-470A-9C4C-4FA3125C4D37}" type="presOf" srcId="{F86C6D02-9288-4C46-B9D1-394415C30942}" destId="{2F3E012C-BFE0-4BC9-A798-F6748AE52E82}" srcOrd="0" destOrd="0" presId="urn:microsoft.com/office/officeart/2005/8/layout/chevron2"/>
    <dgm:cxn modelId="{97DB9823-BAEE-4C39-8459-3AD5508EF7C3}" srcId="{4852D678-9F20-4E69-AD65-7F5DD1D86A94}" destId="{6BF6CBC2-22B2-47F5-84D6-BF5006F58D29}" srcOrd="3" destOrd="0" parTransId="{0C8A44CD-E29F-47F9-B7D3-569CB3D02309}" sibTransId="{1CF064AF-D49E-474C-B0F8-D472C2D9C792}"/>
    <dgm:cxn modelId="{5E3D192F-93DD-4C65-B96E-902885CE2B9A}" srcId="{8539CDF2-D453-4322-8223-C5C866E961B0}" destId="{00C18448-8918-4739-8E6C-320AC4903270}" srcOrd="0" destOrd="0" parTransId="{46D739F6-02B6-47C2-83DF-AE19B78E7215}" sibTransId="{36124BAE-9212-4BAB-837F-84339584027C}"/>
    <dgm:cxn modelId="{06A42A2F-050B-46FA-AD3E-87AE5F0019A3}" type="presOf" srcId="{7ECE5946-A1F4-4DC0-A592-B323BDA1134D}" destId="{25AA25F6-CFD4-4DF8-B267-19A030E59EDC}" srcOrd="0" destOrd="4" presId="urn:microsoft.com/office/officeart/2005/8/layout/chevron2"/>
    <dgm:cxn modelId="{2DBF2133-8BC0-4761-9158-087C8EA42E10}" srcId="{4852D678-9F20-4E69-AD65-7F5DD1D86A94}" destId="{B0DCAC56-32E8-4828-817B-587AC787BA73}" srcOrd="0" destOrd="0" parTransId="{C1E70C48-C68D-48A7-BDF6-633E621B4648}" sibTransId="{645D6B72-260B-446C-808E-489313078C7A}"/>
    <dgm:cxn modelId="{8C492B61-F5E8-42B3-9D8C-523861456913}" type="presOf" srcId="{00C18448-8918-4739-8E6C-320AC4903270}" destId="{8ED790B1-A8DE-4AFC-A2FA-21806ECB4A4F}" srcOrd="0" destOrd="0" presId="urn:microsoft.com/office/officeart/2005/8/layout/chevron2"/>
    <dgm:cxn modelId="{D107F062-DEC6-4263-A18F-0529BC8ECAE9}" type="presOf" srcId="{F036054F-F7D7-4365-8BBC-0404976C3F7F}" destId="{25AA25F6-CFD4-4DF8-B267-19A030E59EDC}" srcOrd="0" destOrd="1" presId="urn:microsoft.com/office/officeart/2005/8/layout/chevron2"/>
    <dgm:cxn modelId="{3EC35E46-E97A-43E3-9FAB-899CA8639CD6}" type="presOf" srcId="{6BF6CBC2-22B2-47F5-84D6-BF5006F58D29}" destId="{25AA25F6-CFD4-4DF8-B267-19A030E59EDC}" srcOrd="0" destOrd="3" presId="urn:microsoft.com/office/officeart/2005/8/layout/chevron2"/>
    <dgm:cxn modelId="{9A6DFB76-E573-488D-A48E-10A862E90491}" type="presOf" srcId="{B0DCAC56-32E8-4828-817B-587AC787BA73}" destId="{25AA25F6-CFD4-4DF8-B267-19A030E59EDC}" srcOrd="0" destOrd="0" presId="urn:microsoft.com/office/officeart/2005/8/layout/chevron2"/>
    <dgm:cxn modelId="{DF3CB78A-9E68-4FBF-850D-39119D9A4DE8}" srcId="{F86C6D02-9288-4C46-B9D1-394415C30942}" destId="{8D14A549-A6A2-4CCF-9029-862033254A24}" srcOrd="1" destOrd="0" parTransId="{86FE8394-CD79-4082-8873-509FDACC68B4}" sibTransId="{D9E24855-1B4D-4BAC-B304-D21E0A120C52}"/>
    <dgm:cxn modelId="{45263695-217C-4DC8-ABDD-FD6E4E3ADFC9}" type="presOf" srcId="{4852D678-9F20-4E69-AD65-7F5DD1D86A94}" destId="{DFA96711-4C94-4F12-9DB5-79A2CAF51E5C}" srcOrd="0" destOrd="0" presId="urn:microsoft.com/office/officeart/2005/8/layout/chevron2"/>
    <dgm:cxn modelId="{DD363DB8-C6EF-4DB4-9137-2802A48D98FB}" srcId="{F86C6D02-9288-4C46-B9D1-394415C30942}" destId="{8539CDF2-D453-4322-8223-C5C866E961B0}" srcOrd="2" destOrd="0" parTransId="{6737A331-9AA1-459D-B05B-FDD6417F2E03}" sibTransId="{39DC8B4A-F2A3-4C43-99A9-02B806270E13}"/>
    <dgm:cxn modelId="{58D8E0BC-B84A-46B3-B6BC-35CA7B6BDF9A}" srcId="{4852D678-9F20-4E69-AD65-7F5DD1D86A94}" destId="{F036054F-F7D7-4365-8BBC-0404976C3F7F}" srcOrd="1" destOrd="0" parTransId="{774F127F-546F-451B-B959-F2E7F31E58A7}" sibTransId="{5A33497A-8C38-4322-BBC8-22C4F1246B1E}"/>
    <dgm:cxn modelId="{279DB3C4-F8B4-495B-94A0-B60D273BCB86}" type="presOf" srcId="{34AA395B-910D-4A25-A2DC-0CC4CCAD762D}" destId="{C016F70D-0B13-433D-A7AE-4D6C81F023D1}" srcOrd="0" destOrd="0" presId="urn:microsoft.com/office/officeart/2005/8/layout/chevron2"/>
    <dgm:cxn modelId="{520598E5-D6FB-47D6-9F64-B203F150D101}" srcId="{8D14A549-A6A2-4CCF-9029-862033254A24}" destId="{34AA395B-910D-4A25-A2DC-0CC4CCAD762D}" srcOrd="0" destOrd="0" parTransId="{92D855BA-FC51-4371-A2FA-1E6333BF2702}" sibTransId="{48CC6E59-1CD9-4342-8CDD-6CE03C6A74A5}"/>
    <dgm:cxn modelId="{F7F4F3E7-136D-4524-8868-0C060E63E74A}" type="presOf" srcId="{8539CDF2-D453-4322-8223-C5C866E961B0}" destId="{3F5924D2-57A8-46BA-9AA2-7CEE6E01B7A7}" srcOrd="0" destOrd="0" presId="urn:microsoft.com/office/officeart/2005/8/layout/chevron2"/>
    <dgm:cxn modelId="{37F237E8-5441-475C-B82D-FBFC26B549C5}" srcId="{4852D678-9F20-4E69-AD65-7F5DD1D86A94}" destId="{4E922313-E1DE-48D9-9FBB-684681D65873}" srcOrd="2" destOrd="0" parTransId="{95E375BA-DAB6-47F3-AC13-FB5DA7F8DD9D}" sibTransId="{58AE5199-E992-4DA0-9518-BD20978C8154}"/>
    <dgm:cxn modelId="{0C7619F5-CB3F-4CF1-919C-2B5B4598E2E1}" srcId="{F86C6D02-9288-4C46-B9D1-394415C30942}" destId="{4852D678-9F20-4E69-AD65-7F5DD1D86A94}" srcOrd="0" destOrd="0" parTransId="{EEE21DA9-ACC3-4400-9A34-EB81AAB49716}" sibTransId="{3B859711-92B4-445A-8215-46C70B129ABE}"/>
    <dgm:cxn modelId="{1EB423FB-6DA3-4CCE-92C6-A8E27162DBD6}" srcId="{4852D678-9F20-4E69-AD65-7F5DD1D86A94}" destId="{7ECE5946-A1F4-4DC0-A592-B323BDA1134D}" srcOrd="4" destOrd="0" parTransId="{5828F202-4857-424F-867B-D3A10270E94A}" sibTransId="{84DF5DD5-EC46-4724-983B-DB24D1CBFD4A}"/>
    <dgm:cxn modelId="{A85B4FF7-ED56-4840-8602-20A21BB1C804}" type="presParOf" srcId="{2F3E012C-BFE0-4BC9-A798-F6748AE52E82}" destId="{4D864437-864B-4806-984B-353B959B5E28}" srcOrd="0" destOrd="0" presId="urn:microsoft.com/office/officeart/2005/8/layout/chevron2"/>
    <dgm:cxn modelId="{67277F10-8A7B-4528-80B1-34B5213EB94D}" type="presParOf" srcId="{4D864437-864B-4806-984B-353B959B5E28}" destId="{DFA96711-4C94-4F12-9DB5-79A2CAF51E5C}" srcOrd="0" destOrd="0" presId="urn:microsoft.com/office/officeart/2005/8/layout/chevron2"/>
    <dgm:cxn modelId="{BBBCFDF4-6D84-4367-84E5-5988C2945302}" type="presParOf" srcId="{4D864437-864B-4806-984B-353B959B5E28}" destId="{25AA25F6-CFD4-4DF8-B267-19A030E59EDC}" srcOrd="1" destOrd="0" presId="urn:microsoft.com/office/officeart/2005/8/layout/chevron2"/>
    <dgm:cxn modelId="{62E28DE4-2969-44BD-B5AF-9951003EA506}" type="presParOf" srcId="{2F3E012C-BFE0-4BC9-A798-F6748AE52E82}" destId="{DEBB2772-A10C-4A8E-897A-30155F899E59}" srcOrd="1" destOrd="0" presId="urn:microsoft.com/office/officeart/2005/8/layout/chevron2"/>
    <dgm:cxn modelId="{57CABC2B-0E48-42A2-9990-D4C2D253D02C}" type="presParOf" srcId="{2F3E012C-BFE0-4BC9-A798-F6748AE52E82}" destId="{70F544E0-2F83-4958-9D4D-DA468AE5699A}" srcOrd="2" destOrd="0" presId="urn:microsoft.com/office/officeart/2005/8/layout/chevron2"/>
    <dgm:cxn modelId="{240BFB9D-7948-49E9-879D-3F4B849C0BE8}" type="presParOf" srcId="{70F544E0-2F83-4958-9D4D-DA468AE5699A}" destId="{2B559BD5-CCA1-42FF-A1E5-C15523C32E79}" srcOrd="0" destOrd="0" presId="urn:microsoft.com/office/officeart/2005/8/layout/chevron2"/>
    <dgm:cxn modelId="{33729635-EB4F-4F23-8928-51E9ED5C71DE}" type="presParOf" srcId="{70F544E0-2F83-4958-9D4D-DA468AE5699A}" destId="{C016F70D-0B13-433D-A7AE-4D6C81F023D1}" srcOrd="1" destOrd="0" presId="urn:microsoft.com/office/officeart/2005/8/layout/chevron2"/>
    <dgm:cxn modelId="{E219CCA5-69E5-4C42-A4A3-99F882236EED}" type="presParOf" srcId="{2F3E012C-BFE0-4BC9-A798-F6748AE52E82}" destId="{3C70CEE9-F6B1-4053-8218-3B0ED16370FD}" srcOrd="3" destOrd="0" presId="urn:microsoft.com/office/officeart/2005/8/layout/chevron2"/>
    <dgm:cxn modelId="{1A8DC2C0-2558-43FF-9509-CAE429B3AF7E}" type="presParOf" srcId="{2F3E012C-BFE0-4BC9-A798-F6748AE52E82}" destId="{8496EC13-E2B9-4BDC-A62C-55D9DEB7EE8C}" srcOrd="4" destOrd="0" presId="urn:microsoft.com/office/officeart/2005/8/layout/chevron2"/>
    <dgm:cxn modelId="{6C83ADEA-029E-496F-B0AB-7EB24BDF1814}" type="presParOf" srcId="{8496EC13-E2B9-4BDC-A62C-55D9DEB7EE8C}" destId="{3F5924D2-57A8-46BA-9AA2-7CEE6E01B7A7}" srcOrd="0" destOrd="0" presId="urn:microsoft.com/office/officeart/2005/8/layout/chevron2"/>
    <dgm:cxn modelId="{70878DFA-17B9-4966-B392-ED0B433C73D5}" type="presParOf" srcId="{8496EC13-E2B9-4BDC-A62C-55D9DEB7EE8C}" destId="{8ED790B1-A8DE-4AFC-A2FA-21806ECB4A4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AA04DD-D739-453E-8210-566D29C1E9EC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680DB2-F595-4B3A-9F45-FD3C5CF052BA}">
      <dgm:prSet phldrT="[Text]"/>
      <dgm:spPr/>
      <dgm:t>
        <a:bodyPr/>
        <a:lstStyle/>
        <a:p>
          <a:r>
            <a:rPr lang="en-US" dirty="0"/>
            <a:t>Create a column for the class</a:t>
          </a:r>
        </a:p>
      </dgm:t>
    </dgm:pt>
    <dgm:pt modelId="{D91E37E3-FA90-450D-984C-FA649EE49B6C}" type="parTrans" cxnId="{F340E02F-33A3-4E8A-834F-1935367E4FE2}">
      <dgm:prSet/>
      <dgm:spPr/>
      <dgm:t>
        <a:bodyPr/>
        <a:lstStyle/>
        <a:p>
          <a:endParaRPr lang="en-US"/>
        </a:p>
      </dgm:t>
    </dgm:pt>
    <dgm:pt modelId="{90545534-950E-400F-ADEF-1329F03B7283}" type="sibTrans" cxnId="{F340E02F-33A3-4E8A-834F-1935367E4FE2}">
      <dgm:prSet/>
      <dgm:spPr/>
      <dgm:t>
        <a:bodyPr/>
        <a:lstStyle/>
        <a:p>
          <a:endParaRPr lang="en-US"/>
        </a:p>
      </dgm:t>
    </dgm:pt>
    <dgm:pt modelId="{3D2A9F5B-316C-44F1-828B-2135E28DEB53}">
      <dgm:prSet phldrT="[Text]"/>
      <dgm:spPr/>
      <dgm:t>
        <a:bodyPr/>
        <a:lstStyle/>
        <a:p>
          <a:r>
            <a:rPr lang="en-US" dirty="0"/>
            <a:t>Standardize the data</a:t>
          </a:r>
        </a:p>
      </dgm:t>
    </dgm:pt>
    <dgm:pt modelId="{EC08A297-73EB-406B-8EBF-C3CB2E04E2CC}" type="parTrans" cxnId="{83741EAF-4C8E-4B02-82C7-0F81686BFFFF}">
      <dgm:prSet/>
      <dgm:spPr/>
      <dgm:t>
        <a:bodyPr/>
        <a:lstStyle/>
        <a:p>
          <a:endParaRPr lang="en-US"/>
        </a:p>
      </dgm:t>
    </dgm:pt>
    <dgm:pt modelId="{D8679D52-3FCF-4A32-A23E-A74FD1198B9E}" type="sibTrans" cxnId="{83741EAF-4C8E-4B02-82C7-0F81686BFFFF}">
      <dgm:prSet/>
      <dgm:spPr/>
      <dgm:t>
        <a:bodyPr/>
        <a:lstStyle/>
        <a:p>
          <a:endParaRPr lang="en-US"/>
        </a:p>
      </dgm:t>
    </dgm:pt>
    <dgm:pt modelId="{123D570F-8DDC-4021-9593-4ED73F817590}">
      <dgm:prSet phldrT="[Text]"/>
      <dgm:spPr/>
      <dgm:t>
        <a:bodyPr/>
        <a:lstStyle/>
        <a:p>
          <a:r>
            <a:rPr lang="en-US" dirty="0"/>
            <a:t>Split data into training and testing data</a:t>
          </a:r>
        </a:p>
      </dgm:t>
    </dgm:pt>
    <dgm:pt modelId="{AA088E71-D73F-4C0A-844D-2DCBF62C94BF}" type="parTrans" cxnId="{2FB2A3BB-B843-4C94-89AC-9E45FE60316B}">
      <dgm:prSet/>
      <dgm:spPr/>
      <dgm:t>
        <a:bodyPr/>
        <a:lstStyle/>
        <a:p>
          <a:endParaRPr lang="en-US"/>
        </a:p>
      </dgm:t>
    </dgm:pt>
    <dgm:pt modelId="{A426A5FC-E811-4137-A379-C41F84C79712}" type="sibTrans" cxnId="{2FB2A3BB-B843-4C94-89AC-9E45FE60316B}">
      <dgm:prSet/>
      <dgm:spPr/>
      <dgm:t>
        <a:bodyPr/>
        <a:lstStyle/>
        <a:p>
          <a:endParaRPr lang="en-US"/>
        </a:p>
      </dgm:t>
    </dgm:pt>
    <dgm:pt modelId="{758FCDF1-3D93-4DBF-B7D1-34FACC9DB072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GridSearchCV</a:t>
          </a:r>
          <a:r>
            <a:rPr lang="en-US" dirty="0"/>
            <a:t> object</a:t>
          </a:r>
        </a:p>
      </dgm:t>
    </dgm:pt>
    <dgm:pt modelId="{EAF2CA52-2635-43CD-A622-068D6B0A977B}" type="parTrans" cxnId="{4F629244-7FE8-4469-BB03-B3371F9711CF}">
      <dgm:prSet/>
      <dgm:spPr/>
      <dgm:t>
        <a:bodyPr/>
        <a:lstStyle/>
        <a:p>
          <a:endParaRPr lang="en-US"/>
        </a:p>
      </dgm:t>
    </dgm:pt>
    <dgm:pt modelId="{206F3061-1064-49FB-ACDB-48EEF7FD6A5E}" type="sibTrans" cxnId="{4F629244-7FE8-4469-BB03-B3371F9711CF}">
      <dgm:prSet/>
      <dgm:spPr/>
      <dgm:t>
        <a:bodyPr/>
        <a:lstStyle/>
        <a:p>
          <a:endParaRPr lang="en-US"/>
        </a:p>
      </dgm:t>
    </dgm:pt>
    <dgm:pt modelId="{03765E8F-7F72-4CDD-B88A-8E7E7A0F42A3}">
      <dgm:prSet phldrT="[Text]"/>
      <dgm:spPr/>
      <dgm:t>
        <a:bodyPr/>
        <a:lstStyle/>
        <a:p>
          <a:r>
            <a:rPr lang="en-US" dirty="0"/>
            <a:t>Fit different ML object using </a:t>
          </a:r>
          <a:r>
            <a:rPr lang="en-US" dirty="0" err="1"/>
            <a:t>GridSearchCV</a:t>
          </a:r>
          <a:endParaRPr lang="en-US" dirty="0"/>
        </a:p>
      </dgm:t>
    </dgm:pt>
    <dgm:pt modelId="{39448B57-E53F-42F5-83B8-B24DE3CA78AE}" type="parTrans" cxnId="{1DD35998-6F16-4298-8E07-5BF04DEA8B05}">
      <dgm:prSet/>
      <dgm:spPr/>
      <dgm:t>
        <a:bodyPr/>
        <a:lstStyle/>
        <a:p>
          <a:endParaRPr lang="en-US"/>
        </a:p>
      </dgm:t>
    </dgm:pt>
    <dgm:pt modelId="{0CAB0DB9-5986-43D8-A59F-967E5AF4E388}" type="sibTrans" cxnId="{1DD35998-6F16-4298-8E07-5BF04DEA8B05}">
      <dgm:prSet/>
      <dgm:spPr/>
      <dgm:t>
        <a:bodyPr/>
        <a:lstStyle/>
        <a:p>
          <a:endParaRPr lang="en-US"/>
        </a:p>
      </dgm:t>
    </dgm:pt>
    <dgm:pt modelId="{E2A27ADE-9D8A-448D-BDEE-27EB38A8F3FA}">
      <dgm:prSet phldrT="[Text]"/>
      <dgm:spPr/>
      <dgm:t>
        <a:bodyPr/>
        <a:lstStyle/>
        <a:p>
          <a:r>
            <a:rPr lang="en-US" dirty="0"/>
            <a:t>Calculate test data accuracy</a:t>
          </a:r>
        </a:p>
      </dgm:t>
    </dgm:pt>
    <dgm:pt modelId="{13C6F390-C61F-4519-AA90-C2C60FFB0BB0}" type="parTrans" cxnId="{DD6DFB59-5F1B-424B-A03B-E9CB9278A67D}">
      <dgm:prSet/>
      <dgm:spPr/>
      <dgm:t>
        <a:bodyPr/>
        <a:lstStyle/>
        <a:p>
          <a:endParaRPr lang="en-US"/>
        </a:p>
      </dgm:t>
    </dgm:pt>
    <dgm:pt modelId="{FF3EC56F-CCD8-4137-B3CC-C08A692FC05A}" type="sibTrans" cxnId="{DD6DFB59-5F1B-424B-A03B-E9CB9278A67D}">
      <dgm:prSet/>
      <dgm:spPr/>
      <dgm:t>
        <a:bodyPr/>
        <a:lstStyle/>
        <a:p>
          <a:endParaRPr lang="en-US"/>
        </a:p>
      </dgm:t>
    </dgm:pt>
    <dgm:pt modelId="{6573B62F-806B-4EF1-8031-833BAC341863}">
      <dgm:prSet phldrT="[Text]"/>
      <dgm:spPr/>
      <dgm:t>
        <a:bodyPr/>
        <a:lstStyle/>
        <a:p>
          <a:r>
            <a:rPr lang="en-US" dirty="0"/>
            <a:t>Compare test data accuracy across different ML methods</a:t>
          </a:r>
        </a:p>
      </dgm:t>
    </dgm:pt>
    <dgm:pt modelId="{1404B1AC-4D3C-4DAD-83A6-66923B4E5DEA}" type="parTrans" cxnId="{641FFF65-8D48-4296-AF3A-C5A8A83F9E4A}">
      <dgm:prSet/>
      <dgm:spPr/>
      <dgm:t>
        <a:bodyPr/>
        <a:lstStyle/>
        <a:p>
          <a:endParaRPr lang="en-US"/>
        </a:p>
      </dgm:t>
    </dgm:pt>
    <dgm:pt modelId="{7D82E226-19B3-4E18-AA00-1E405DDDA184}" type="sibTrans" cxnId="{641FFF65-8D48-4296-AF3A-C5A8A83F9E4A}">
      <dgm:prSet/>
      <dgm:spPr/>
      <dgm:t>
        <a:bodyPr/>
        <a:lstStyle/>
        <a:p>
          <a:endParaRPr lang="en-US"/>
        </a:p>
      </dgm:t>
    </dgm:pt>
    <dgm:pt modelId="{4973C0B9-6472-4F2B-A78B-DFF4E02D08E0}">
      <dgm:prSet phldrT="[Text]"/>
      <dgm:spPr/>
      <dgm:t>
        <a:bodyPr/>
        <a:lstStyle/>
        <a:p>
          <a:r>
            <a:rPr lang="en-US" dirty="0"/>
            <a:t>Choose best performing ML method</a:t>
          </a:r>
        </a:p>
      </dgm:t>
    </dgm:pt>
    <dgm:pt modelId="{3EB73CC4-75B2-439F-9D26-B1DDDDABAB08}" type="parTrans" cxnId="{A81A0BA4-82BF-449A-83AD-D504A2E3AA96}">
      <dgm:prSet/>
      <dgm:spPr/>
      <dgm:t>
        <a:bodyPr/>
        <a:lstStyle/>
        <a:p>
          <a:endParaRPr lang="en-US"/>
        </a:p>
      </dgm:t>
    </dgm:pt>
    <dgm:pt modelId="{DDDC6242-29B9-41B2-8C9D-A5FE19D427F2}" type="sibTrans" cxnId="{A81A0BA4-82BF-449A-83AD-D504A2E3AA96}">
      <dgm:prSet/>
      <dgm:spPr/>
      <dgm:t>
        <a:bodyPr/>
        <a:lstStyle/>
        <a:p>
          <a:endParaRPr lang="en-US"/>
        </a:p>
      </dgm:t>
    </dgm:pt>
    <dgm:pt modelId="{8F9A5F76-ECE9-485A-9D33-EDB26F07E841}" type="pres">
      <dgm:prSet presAssocID="{61AA04DD-D739-453E-8210-566D29C1E9EC}" presName="Name0" presStyleCnt="0">
        <dgm:presLayoutVars>
          <dgm:dir/>
          <dgm:resizeHandles/>
        </dgm:presLayoutVars>
      </dgm:prSet>
      <dgm:spPr/>
    </dgm:pt>
    <dgm:pt modelId="{EED246CD-60D8-45AD-991E-998061FCE5C7}" type="pres">
      <dgm:prSet presAssocID="{EC680DB2-F595-4B3A-9F45-FD3C5CF052BA}" presName="compNode" presStyleCnt="0"/>
      <dgm:spPr/>
    </dgm:pt>
    <dgm:pt modelId="{CB798C63-EDF1-4627-904F-A83AD80E9E33}" type="pres">
      <dgm:prSet presAssocID="{EC680DB2-F595-4B3A-9F45-FD3C5CF052BA}" presName="dummyConnPt" presStyleCnt="0"/>
      <dgm:spPr/>
    </dgm:pt>
    <dgm:pt modelId="{DF0A8681-88C4-4C85-BB33-2FDF871AA640}" type="pres">
      <dgm:prSet presAssocID="{EC680DB2-F595-4B3A-9F45-FD3C5CF052BA}" presName="node" presStyleLbl="node1" presStyleIdx="0" presStyleCnt="8">
        <dgm:presLayoutVars>
          <dgm:bulletEnabled val="1"/>
        </dgm:presLayoutVars>
      </dgm:prSet>
      <dgm:spPr/>
    </dgm:pt>
    <dgm:pt modelId="{7F3C06A8-905B-4F52-80DE-13D08FD63A4C}" type="pres">
      <dgm:prSet presAssocID="{90545534-950E-400F-ADEF-1329F03B7283}" presName="sibTrans" presStyleLbl="bgSibTrans2D1" presStyleIdx="0" presStyleCnt="7"/>
      <dgm:spPr/>
    </dgm:pt>
    <dgm:pt modelId="{A7E47522-4936-4CAA-BA88-5F018160FF8F}" type="pres">
      <dgm:prSet presAssocID="{3D2A9F5B-316C-44F1-828B-2135E28DEB53}" presName="compNode" presStyleCnt="0"/>
      <dgm:spPr/>
    </dgm:pt>
    <dgm:pt modelId="{6F9BE5EC-1536-49B0-A316-6688BB594DFF}" type="pres">
      <dgm:prSet presAssocID="{3D2A9F5B-316C-44F1-828B-2135E28DEB53}" presName="dummyConnPt" presStyleCnt="0"/>
      <dgm:spPr/>
    </dgm:pt>
    <dgm:pt modelId="{B8484E49-A668-4C39-BEE6-D665398557C2}" type="pres">
      <dgm:prSet presAssocID="{3D2A9F5B-316C-44F1-828B-2135E28DEB53}" presName="node" presStyleLbl="node1" presStyleIdx="1" presStyleCnt="8">
        <dgm:presLayoutVars>
          <dgm:bulletEnabled val="1"/>
        </dgm:presLayoutVars>
      </dgm:prSet>
      <dgm:spPr/>
    </dgm:pt>
    <dgm:pt modelId="{55608B3B-423F-4420-AC75-28BA1CA96AA0}" type="pres">
      <dgm:prSet presAssocID="{D8679D52-3FCF-4A32-A23E-A74FD1198B9E}" presName="sibTrans" presStyleLbl="bgSibTrans2D1" presStyleIdx="1" presStyleCnt="7"/>
      <dgm:spPr/>
    </dgm:pt>
    <dgm:pt modelId="{3CC59935-3AA0-492C-8729-B09C0521F256}" type="pres">
      <dgm:prSet presAssocID="{123D570F-8DDC-4021-9593-4ED73F817590}" presName="compNode" presStyleCnt="0"/>
      <dgm:spPr/>
    </dgm:pt>
    <dgm:pt modelId="{9332A0AA-E931-46D9-9CF1-C458B676D435}" type="pres">
      <dgm:prSet presAssocID="{123D570F-8DDC-4021-9593-4ED73F817590}" presName="dummyConnPt" presStyleCnt="0"/>
      <dgm:spPr/>
    </dgm:pt>
    <dgm:pt modelId="{37A10BFB-FF9C-4D84-915F-0094516A7E61}" type="pres">
      <dgm:prSet presAssocID="{123D570F-8DDC-4021-9593-4ED73F817590}" presName="node" presStyleLbl="node1" presStyleIdx="2" presStyleCnt="8">
        <dgm:presLayoutVars>
          <dgm:bulletEnabled val="1"/>
        </dgm:presLayoutVars>
      </dgm:prSet>
      <dgm:spPr/>
    </dgm:pt>
    <dgm:pt modelId="{9A330A3C-8C21-4CD2-AAEC-9A2D0F9E5B91}" type="pres">
      <dgm:prSet presAssocID="{A426A5FC-E811-4137-A379-C41F84C79712}" presName="sibTrans" presStyleLbl="bgSibTrans2D1" presStyleIdx="2" presStyleCnt="7"/>
      <dgm:spPr/>
    </dgm:pt>
    <dgm:pt modelId="{991A38D9-B076-42C6-B747-466633B95949}" type="pres">
      <dgm:prSet presAssocID="{758FCDF1-3D93-4DBF-B7D1-34FACC9DB072}" presName="compNode" presStyleCnt="0"/>
      <dgm:spPr/>
    </dgm:pt>
    <dgm:pt modelId="{7B767DDF-ED69-4D16-A524-7E797558BBEE}" type="pres">
      <dgm:prSet presAssocID="{758FCDF1-3D93-4DBF-B7D1-34FACC9DB072}" presName="dummyConnPt" presStyleCnt="0"/>
      <dgm:spPr/>
    </dgm:pt>
    <dgm:pt modelId="{35FD5DD5-BC2B-46D9-ACB4-607C3754081B}" type="pres">
      <dgm:prSet presAssocID="{758FCDF1-3D93-4DBF-B7D1-34FACC9DB072}" presName="node" presStyleLbl="node1" presStyleIdx="3" presStyleCnt="8">
        <dgm:presLayoutVars>
          <dgm:bulletEnabled val="1"/>
        </dgm:presLayoutVars>
      </dgm:prSet>
      <dgm:spPr/>
    </dgm:pt>
    <dgm:pt modelId="{9D2524AB-D3B9-4900-BB21-520E5803558C}" type="pres">
      <dgm:prSet presAssocID="{206F3061-1064-49FB-ACDB-48EEF7FD6A5E}" presName="sibTrans" presStyleLbl="bgSibTrans2D1" presStyleIdx="3" presStyleCnt="7"/>
      <dgm:spPr/>
    </dgm:pt>
    <dgm:pt modelId="{E1F672A9-A862-4AC6-AC6D-C8C74A20E87D}" type="pres">
      <dgm:prSet presAssocID="{03765E8F-7F72-4CDD-B88A-8E7E7A0F42A3}" presName="compNode" presStyleCnt="0"/>
      <dgm:spPr/>
    </dgm:pt>
    <dgm:pt modelId="{F87A5F84-8CD0-4400-90F0-3F879099F349}" type="pres">
      <dgm:prSet presAssocID="{03765E8F-7F72-4CDD-B88A-8E7E7A0F42A3}" presName="dummyConnPt" presStyleCnt="0"/>
      <dgm:spPr/>
    </dgm:pt>
    <dgm:pt modelId="{F84CBB6D-AC83-4BD0-9F69-E674931A5D32}" type="pres">
      <dgm:prSet presAssocID="{03765E8F-7F72-4CDD-B88A-8E7E7A0F42A3}" presName="node" presStyleLbl="node1" presStyleIdx="4" presStyleCnt="8">
        <dgm:presLayoutVars>
          <dgm:bulletEnabled val="1"/>
        </dgm:presLayoutVars>
      </dgm:prSet>
      <dgm:spPr/>
    </dgm:pt>
    <dgm:pt modelId="{49A2D3DE-8061-4DF6-89A0-D729B4978302}" type="pres">
      <dgm:prSet presAssocID="{0CAB0DB9-5986-43D8-A59F-967E5AF4E388}" presName="sibTrans" presStyleLbl="bgSibTrans2D1" presStyleIdx="4" presStyleCnt="7"/>
      <dgm:spPr/>
    </dgm:pt>
    <dgm:pt modelId="{3B417EB4-84CE-4399-8FD4-B2C38C4D131C}" type="pres">
      <dgm:prSet presAssocID="{E2A27ADE-9D8A-448D-BDEE-27EB38A8F3FA}" presName="compNode" presStyleCnt="0"/>
      <dgm:spPr/>
    </dgm:pt>
    <dgm:pt modelId="{69DD5C85-4BE1-4E36-B9B9-5D0F84ADBF76}" type="pres">
      <dgm:prSet presAssocID="{E2A27ADE-9D8A-448D-BDEE-27EB38A8F3FA}" presName="dummyConnPt" presStyleCnt="0"/>
      <dgm:spPr/>
    </dgm:pt>
    <dgm:pt modelId="{CEDCB447-6E8A-4427-85F8-A906F61F59C1}" type="pres">
      <dgm:prSet presAssocID="{E2A27ADE-9D8A-448D-BDEE-27EB38A8F3FA}" presName="node" presStyleLbl="node1" presStyleIdx="5" presStyleCnt="8">
        <dgm:presLayoutVars>
          <dgm:bulletEnabled val="1"/>
        </dgm:presLayoutVars>
      </dgm:prSet>
      <dgm:spPr/>
    </dgm:pt>
    <dgm:pt modelId="{C62C9EC5-A9E7-4BF4-9B50-AC26EB224BA7}" type="pres">
      <dgm:prSet presAssocID="{FF3EC56F-CCD8-4137-B3CC-C08A692FC05A}" presName="sibTrans" presStyleLbl="bgSibTrans2D1" presStyleIdx="5" presStyleCnt="7"/>
      <dgm:spPr/>
    </dgm:pt>
    <dgm:pt modelId="{3AD4B6EC-4B33-4D02-9FF7-1A5039080C81}" type="pres">
      <dgm:prSet presAssocID="{6573B62F-806B-4EF1-8031-833BAC341863}" presName="compNode" presStyleCnt="0"/>
      <dgm:spPr/>
    </dgm:pt>
    <dgm:pt modelId="{144F0551-E669-4B23-B3EA-37DF320A14F9}" type="pres">
      <dgm:prSet presAssocID="{6573B62F-806B-4EF1-8031-833BAC341863}" presName="dummyConnPt" presStyleCnt="0"/>
      <dgm:spPr/>
    </dgm:pt>
    <dgm:pt modelId="{7178F354-6BD0-4CE0-8A5F-AD4588D9CD91}" type="pres">
      <dgm:prSet presAssocID="{6573B62F-806B-4EF1-8031-833BAC341863}" presName="node" presStyleLbl="node1" presStyleIdx="6" presStyleCnt="8">
        <dgm:presLayoutVars>
          <dgm:bulletEnabled val="1"/>
        </dgm:presLayoutVars>
      </dgm:prSet>
      <dgm:spPr/>
    </dgm:pt>
    <dgm:pt modelId="{E682F595-F492-4A95-954E-EDB10EB74B86}" type="pres">
      <dgm:prSet presAssocID="{7D82E226-19B3-4E18-AA00-1E405DDDA184}" presName="sibTrans" presStyleLbl="bgSibTrans2D1" presStyleIdx="6" presStyleCnt="7"/>
      <dgm:spPr/>
    </dgm:pt>
    <dgm:pt modelId="{1D6910D9-5BE6-4CD8-83E9-02D150C0502A}" type="pres">
      <dgm:prSet presAssocID="{4973C0B9-6472-4F2B-A78B-DFF4E02D08E0}" presName="compNode" presStyleCnt="0"/>
      <dgm:spPr/>
    </dgm:pt>
    <dgm:pt modelId="{242B1BE9-3C12-4207-84F7-C6A67BD4EE6F}" type="pres">
      <dgm:prSet presAssocID="{4973C0B9-6472-4F2B-A78B-DFF4E02D08E0}" presName="dummyConnPt" presStyleCnt="0"/>
      <dgm:spPr/>
    </dgm:pt>
    <dgm:pt modelId="{BD9D52B5-5098-47A6-A20E-BA52B5BCF2A5}" type="pres">
      <dgm:prSet presAssocID="{4973C0B9-6472-4F2B-A78B-DFF4E02D08E0}" presName="node" presStyleLbl="node1" presStyleIdx="7" presStyleCnt="8">
        <dgm:presLayoutVars>
          <dgm:bulletEnabled val="1"/>
        </dgm:presLayoutVars>
      </dgm:prSet>
      <dgm:spPr/>
    </dgm:pt>
  </dgm:ptLst>
  <dgm:cxnLst>
    <dgm:cxn modelId="{9CC86526-54C5-47CF-AFE3-A292DCB06575}" type="presOf" srcId="{FF3EC56F-CCD8-4137-B3CC-C08A692FC05A}" destId="{C62C9EC5-A9E7-4BF4-9B50-AC26EB224BA7}" srcOrd="0" destOrd="0" presId="urn:microsoft.com/office/officeart/2005/8/layout/bProcess4"/>
    <dgm:cxn modelId="{F340E02F-33A3-4E8A-834F-1935367E4FE2}" srcId="{61AA04DD-D739-453E-8210-566D29C1E9EC}" destId="{EC680DB2-F595-4B3A-9F45-FD3C5CF052BA}" srcOrd="0" destOrd="0" parTransId="{D91E37E3-FA90-450D-984C-FA649EE49B6C}" sibTransId="{90545534-950E-400F-ADEF-1329F03B7283}"/>
    <dgm:cxn modelId="{8F11A243-F42E-4EB8-95F8-F6ABC37439E8}" type="presOf" srcId="{6573B62F-806B-4EF1-8031-833BAC341863}" destId="{7178F354-6BD0-4CE0-8A5F-AD4588D9CD91}" srcOrd="0" destOrd="0" presId="urn:microsoft.com/office/officeart/2005/8/layout/bProcess4"/>
    <dgm:cxn modelId="{4F629244-7FE8-4469-BB03-B3371F9711CF}" srcId="{61AA04DD-D739-453E-8210-566D29C1E9EC}" destId="{758FCDF1-3D93-4DBF-B7D1-34FACC9DB072}" srcOrd="3" destOrd="0" parTransId="{EAF2CA52-2635-43CD-A622-068D6B0A977B}" sibTransId="{206F3061-1064-49FB-ACDB-48EEF7FD6A5E}"/>
    <dgm:cxn modelId="{641FFF65-8D48-4296-AF3A-C5A8A83F9E4A}" srcId="{61AA04DD-D739-453E-8210-566D29C1E9EC}" destId="{6573B62F-806B-4EF1-8031-833BAC341863}" srcOrd="6" destOrd="0" parTransId="{1404B1AC-4D3C-4DAD-83A6-66923B4E5DEA}" sibTransId="{7D82E226-19B3-4E18-AA00-1E405DDDA184}"/>
    <dgm:cxn modelId="{C18DD56E-1E20-402F-9389-8B6A5A651660}" type="presOf" srcId="{61AA04DD-D739-453E-8210-566D29C1E9EC}" destId="{8F9A5F76-ECE9-485A-9D33-EDB26F07E841}" srcOrd="0" destOrd="0" presId="urn:microsoft.com/office/officeart/2005/8/layout/bProcess4"/>
    <dgm:cxn modelId="{DD6DFB59-5F1B-424B-A03B-E9CB9278A67D}" srcId="{61AA04DD-D739-453E-8210-566D29C1E9EC}" destId="{E2A27ADE-9D8A-448D-BDEE-27EB38A8F3FA}" srcOrd="5" destOrd="0" parTransId="{13C6F390-C61F-4519-AA90-C2C60FFB0BB0}" sibTransId="{FF3EC56F-CCD8-4137-B3CC-C08A692FC05A}"/>
    <dgm:cxn modelId="{EE2B725A-2185-489B-8CCD-36510E5D3F15}" type="presOf" srcId="{206F3061-1064-49FB-ACDB-48EEF7FD6A5E}" destId="{9D2524AB-D3B9-4900-BB21-520E5803558C}" srcOrd="0" destOrd="0" presId="urn:microsoft.com/office/officeart/2005/8/layout/bProcess4"/>
    <dgm:cxn modelId="{62B86487-56E5-4289-A992-4BD79EC0A268}" type="presOf" srcId="{7D82E226-19B3-4E18-AA00-1E405DDDA184}" destId="{E682F595-F492-4A95-954E-EDB10EB74B86}" srcOrd="0" destOrd="0" presId="urn:microsoft.com/office/officeart/2005/8/layout/bProcess4"/>
    <dgm:cxn modelId="{22344394-7444-4068-ACF5-B8D608D6536D}" type="presOf" srcId="{0CAB0DB9-5986-43D8-A59F-967E5AF4E388}" destId="{49A2D3DE-8061-4DF6-89A0-D729B4978302}" srcOrd="0" destOrd="0" presId="urn:microsoft.com/office/officeart/2005/8/layout/bProcess4"/>
    <dgm:cxn modelId="{1DD35998-6F16-4298-8E07-5BF04DEA8B05}" srcId="{61AA04DD-D739-453E-8210-566D29C1E9EC}" destId="{03765E8F-7F72-4CDD-B88A-8E7E7A0F42A3}" srcOrd="4" destOrd="0" parTransId="{39448B57-E53F-42F5-83B8-B24DE3CA78AE}" sibTransId="{0CAB0DB9-5986-43D8-A59F-967E5AF4E388}"/>
    <dgm:cxn modelId="{75215E9C-C7E0-4B6B-A052-B3806640626A}" type="presOf" srcId="{4973C0B9-6472-4F2B-A78B-DFF4E02D08E0}" destId="{BD9D52B5-5098-47A6-A20E-BA52B5BCF2A5}" srcOrd="0" destOrd="0" presId="urn:microsoft.com/office/officeart/2005/8/layout/bProcess4"/>
    <dgm:cxn modelId="{A81A0BA4-82BF-449A-83AD-D504A2E3AA96}" srcId="{61AA04DD-D739-453E-8210-566D29C1E9EC}" destId="{4973C0B9-6472-4F2B-A78B-DFF4E02D08E0}" srcOrd="7" destOrd="0" parTransId="{3EB73CC4-75B2-439F-9D26-B1DDDDABAB08}" sibTransId="{DDDC6242-29B9-41B2-8C9D-A5FE19D427F2}"/>
    <dgm:cxn modelId="{00FA4FAB-87F3-4471-9977-085C6EA3BFD1}" type="presOf" srcId="{3D2A9F5B-316C-44F1-828B-2135E28DEB53}" destId="{B8484E49-A668-4C39-BEE6-D665398557C2}" srcOrd="0" destOrd="0" presId="urn:microsoft.com/office/officeart/2005/8/layout/bProcess4"/>
    <dgm:cxn modelId="{83741EAF-4C8E-4B02-82C7-0F81686BFFFF}" srcId="{61AA04DD-D739-453E-8210-566D29C1E9EC}" destId="{3D2A9F5B-316C-44F1-828B-2135E28DEB53}" srcOrd="1" destOrd="0" parTransId="{EC08A297-73EB-406B-8EBF-C3CB2E04E2CC}" sibTransId="{D8679D52-3FCF-4A32-A23E-A74FD1198B9E}"/>
    <dgm:cxn modelId="{2FB2A3BB-B843-4C94-89AC-9E45FE60316B}" srcId="{61AA04DD-D739-453E-8210-566D29C1E9EC}" destId="{123D570F-8DDC-4021-9593-4ED73F817590}" srcOrd="2" destOrd="0" parTransId="{AA088E71-D73F-4C0A-844D-2DCBF62C94BF}" sibTransId="{A426A5FC-E811-4137-A379-C41F84C79712}"/>
    <dgm:cxn modelId="{7FE946BE-B4AC-498F-BDB9-10FA70D14DED}" type="presOf" srcId="{EC680DB2-F595-4B3A-9F45-FD3C5CF052BA}" destId="{DF0A8681-88C4-4C85-BB33-2FDF871AA640}" srcOrd="0" destOrd="0" presId="urn:microsoft.com/office/officeart/2005/8/layout/bProcess4"/>
    <dgm:cxn modelId="{6A5AD5C4-B2D1-4371-AB78-A79C6838C268}" type="presOf" srcId="{758FCDF1-3D93-4DBF-B7D1-34FACC9DB072}" destId="{35FD5DD5-BC2B-46D9-ACB4-607C3754081B}" srcOrd="0" destOrd="0" presId="urn:microsoft.com/office/officeart/2005/8/layout/bProcess4"/>
    <dgm:cxn modelId="{007F20CF-A977-4CB8-AA05-2126753B7090}" type="presOf" srcId="{E2A27ADE-9D8A-448D-BDEE-27EB38A8F3FA}" destId="{CEDCB447-6E8A-4427-85F8-A906F61F59C1}" srcOrd="0" destOrd="0" presId="urn:microsoft.com/office/officeart/2005/8/layout/bProcess4"/>
    <dgm:cxn modelId="{3348A1CF-C013-465F-87B7-628C8AF878B1}" type="presOf" srcId="{D8679D52-3FCF-4A32-A23E-A74FD1198B9E}" destId="{55608B3B-423F-4420-AC75-28BA1CA96AA0}" srcOrd="0" destOrd="0" presId="urn:microsoft.com/office/officeart/2005/8/layout/bProcess4"/>
    <dgm:cxn modelId="{96319FD0-5408-4DA0-ACBC-FA9116C36402}" type="presOf" srcId="{03765E8F-7F72-4CDD-B88A-8E7E7A0F42A3}" destId="{F84CBB6D-AC83-4BD0-9F69-E674931A5D32}" srcOrd="0" destOrd="0" presId="urn:microsoft.com/office/officeart/2005/8/layout/bProcess4"/>
    <dgm:cxn modelId="{6DA2F3D8-B56F-4380-961F-67F5640D6445}" type="presOf" srcId="{A426A5FC-E811-4137-A379-C41F84C79712}" destId="{9A330A3C-8C21-4CD2-AAEC-9A2D0F9E5B91}" srcOrd="0" destOrd="0" presId="urn:microsoft.com/office/officeart/2005/8/layout/bProcess4"/>
    <dgm:cxn modelId="{AC94C6EF-C77C-4058-885B-88EE84DA1A5A}" type="presOf" srcId="{90545534-950E-400F-ADEF-1329F03B7283}" destId="{7F3C06A8-905B-4F52-80DE-13D08FD63A4C}" srcOrd="0" destOrd="0" presId="urn:microsoft.com/office/officeart/2005/8/layout/bProcess4"/>
    <dgm:cxn modelId="{D0706AF0-8ADA-4058-AE34-06745232ABE2}" type="presOf" srcId="{123D570F-8DDC-4021-9593-4ED73F817590}" destId="{37A10BFB-FF9C-4D84-915F-0094516A7E61}" srcOrd="0" destOrd="0" presId="urn:microsoft.com/office/officeart/2005/8/layout/bProcess4"/>
    <dgm:cxn modelId="{5F4B1EEC-B41C-4A45-815E-F970F242FA14}" type="presParOf" srcId="{8F9A5F76-ECE9-485A-9D33-EDB26F07E841}" destId="{EED246CD-60D8-45AD-991E-998061FCE5C7}" srcOrd="0" destOrd="0" presId="urn:microsoft.com/office/officeart/2005/8/layout/bProcess4"/>
    <dgm:cxn modelId="{300CB289-1BD2-4906-9C09-19DB36BD3DD8}" type="presParOf" srcId="{EED246CD-60D8-45AD-991E-998061FCE5C7}" destId="{CB798C63-EDF1-4627-904F-A83AD80E9E33}" srcOrd="0" destOrd="0" presId="urn:microsoft.com/office/officeart/2005/8/layout/bProcess4"/>
    <dgm:cxn modelId="{192675EB-C4C9-4109-9070-0B64B8AD55A0}" type="presParOf" srcId="{EED246CD-60D8-45AD-991E-998061FCE5C7}" destId="{DF0A8681-88C4-4C85-BB33-2FDF871AA640}" srcOrd="1" destOrd="0" presId="urn:microsoft.com/office/officeart/2005/8/layout/bProcess4"/>
    <dgm:cxn modelId="{B972F338-5116-4928-8469-0DE2F16A1501}" type="presParOf" srcId="{8F9A5F76-ECE9-485A-9D33-EDB26F07E841}" destId="{7F3C06A8-905B-4F52-80DE-13D08FD63A4C}" srcOrd="1" destOrd="0" presId="urn:microsoft.com/office/officeart/2005/8/layout/bProcess4"/>
    <dgm:cxn modelId="{128A39B4-9A9E-491C-94D4-CBD3C99C72B6}" type="presParOf" srcId="{8F9A5F76-ECE9-485A-9D33-EDB26F07E841}" destId="{A7E47522-4936-4CAA-BA88-5F018160FF8F}" srcOrd="2" destOrd="0" presId="urn:microsoft.com/office/officeart/2005/8/layout/bProcess4"/>
    <dgm:cxn modelId="{AC824F53-5A06-41AA-A14E-1446E9836DC1}" type="presParOf" srcId="{A7E47522-4936-4CAA-BA88-5F018160FF8F}" destId="{6F9BE5EC-1536-49B0-A316-6688BB594DFF}" srcOrd="0" destOrd="0" presId="urn:microsoft.com/office/officeart/2005/8/layout/bProcess4"/>
    <dgm:cxn modelId="{59C0F013-6906-4E65-96FB-65FCA5DB24ED}" type="presParOf" srcId="{A7E47522-4936-4CAA-BA88-5F018160FF8F}" destId="{B8484E49-A668-4C39-BEE6-D665398557C2}" srcOrd="1" destOrd="0" presId="urn:microsoft.com/office/officeart/2005/8/layout/bProcess4"/>
    <dgm:cxn modelId="{B47A31B9-7227-409A-BE36-6BA1C5A3109F}" type="presParOf" srcId="{8F9A5F76-ECE9-485A-9D33-EDB26F07E841}" destId="{55608B3B-423F-4420-AC75-28BA1CA96AA0}" srcOrd="3" destOrd="0" presId="urn:microsoft.com/office/officeart/2005/8/layout/bProcess4"/>
    <dgm:cxn modelId="{C0FEF2A3-B4F0-4649-9D67-90A7CAFD3C3C}" type="presParOf" srcId="{8F9A5F76-ECE9-485A-9D33-EDB26F07E841}" destId="{3CC59935-3AA0-492C-8729-B09C0521F256}" srcOrd="4" destOrd="0" presId="urn:microsoft.com/office/officeart/2005/8/layout/bProcess4"/>
    <dgm:cxn modelId="{83751DE5-3EF0-436B-A124-55B3550BA094}" type="presParOf" srcId="{3CC59935-3AA0-492C-8729-B09C0521F256}" destId="{9332A0AA-E931-46D9-9CF1-C458B676D435}" srcOrd="0" destOrd="0" presId="urn:microsoft.com/office/officeart/2005/8/layout/bProcess4"/>
    <dgm:cxn modelId="{AA85B2D9-30D1-4496-A16C-DC7CA4A25B25}" type="presParOf" srcId="{3CC59935-3AA0-492C-8729-B09C0521F256}" destId="{37A10BFB-FF9C-4D84-915F-0094516A7E61}" srcOrd="1" destOrd="0" presId="urn:microsoft.com/office/officeart/2005/8/layout/bProcess4"/>
    <dgm:cxn modelId="{A062F1CE-3CA3-417F-9AFA-0C016D7342F9}" type="presParOf" srcId="{8F9A5F76-ECE9-485A-9D33-EDB26F07E841}" destId="{9A330A3C-8C21-4CD2-AAEC-9A2D0F9E5B91}" srcOrd="5" destOrd="0" presId="urn:microsoft.com/office/officeart/2005/8/layout/bProcess4"/>
    <dgm:cxn modelId="{41E92EDF-A7FC-491C-A48E-69B82209CE70}" type="presParOf" srcId="{8F9A5F76-ECE9-485A-9D33-EDB26F07E841}" destId="{991A38D9-B076-42C6-B747-466633B95949}" srcOrd="6" destOrd="0" presId="urn:microsoft.com/office/officeart/2005/8/layout/bProcess4"/>
    <dgm:cxn modelId="{8FC286AE-3881-41EF-AACF-1C1D73A3F487}" type="presParOf" srcId="{991A38D9-B076-42C6-B747-466633B95949}" destId="{7B767DDF-ED69-4D16-A524-7E797558BBEE}" srcOrd="0" destOrd="0" presId="urn:microsoft.com/office/officeart/2005/8/layout/bProcess4"/>
    <dgm:cxn modelId="{AC2C771E-20C1-4A00-AC5E-17C0E2E70C32}" type="presParOf" srcId="{991A38D9-B076-42C6-B747-466633B95949}" destId="{35FD5DD5-BC2B-46D9-ACB4-607C3754081B}" srcOrd="1" destOrd="0" presId="urn:microsoft.com/office/officeart/2005/8/layout/bProcess4"/>
    <dgm:cxn modelId="{312618B7-BB46-409B-B167-3F3F16B81066}" type="presParOf" srcId="{8F9A5F76-ECE9-485A-9D33-EDB26F07E841}" destId="{9D2524AB-D3B9-4900-BB21-520E5803558C}" srcOrd="7" destOrd="0" presId="urn:microsoft.com/office/officeart/2005/8/layout/bProcess4"/>
    <dgm:cxn modelId="{9F7F455B-FB49-4306-970A-DE3F80D93616}" type="presParOf" srcId="{8F9A5F76-ECE9-485A-9D33-EDB26F07E841}" destId="{E1F672A9-A862-4AC6-AC6D-C8C74A20E87D}" srcOrd="8" destOrd="0" presId="urn:microsoft.com/office/officeart/2005/8/layout/bProcess4"/>
    <dgm:cxn modelId="{9FB251A0-5AD6-46BE-B9EF-FC5B1E5DD03B}" type="presParOf" srcId="{E1F672A9-A862-4AC6-AC6D-C8C74A20E87D}" destId="{F87A5F84-8CD0-4400-90F0-3F879099F349}" srcOrd="0" destOrd="0" presId="urn:microsoft.com/office/officeart/2005/8/layout/bProcess4"/>
    <dgm:cxn modelId="{84F68769-34BB-419A-BC2B-E08244A55D9C}" type="presParOf" srcId="{E1F672A9-A862-4AC6-AC6D-C8C74A20E87D}" destId="{F84CBB6D-AC83-4BD0-9F69-E674931A5D32}" srcOrd="1" destOrd="0" presId="urn:microsoft.com/office/officeart/2005/8/layout/bProcess4"/>
    <dgm:cxn modelId="{CDFB01F2-26F1-4E55-B340-62B0C4C46FF9}" type="presParOf" srcId="{8F9A5F76-ECE9-485A-9D33-EDB26F07E841}" destId="{49A2D3DE-8061-4DF6-89A0-D729B4978302}" srcOrd="9" destOrd="0" presId="urn:microsoft.com/office/officeart/2005/8/layout/bProcess4"/>
    <dgm:cxn modelId="{39F2DD29-01F8-4B59-AC65-3E3F0DF818D0}" type="presParOf" srcId="{8F9A5F76-ECE9-485A-9D33-EDB26F07E841}" destId="{3B417EB4-84CE-4399-8FD4-B2C38C4D131C}" srcOrd="10" destOrd="0" presId="urn:microsoft.com/office/officeart/2005/8/layout/bProcess4"/>
    <dgm:cxn modelId="{B1E1BA77-13E4-4F64-A20D-2E5058FC69E4}" type="presParOf" srcId="{3B417EB4-84CE-4399-8FD4-B2C38C4D131C}" destId="{69DD5C85-4BE1-4E36-B9B9-5D0F84ADBF76}" srcOrd="0" destOrd="0" presId="urn:microsoft.com/office/officeart/2005/8/layout/bProcess4"/>
    <dgm:cxn modelId="{F5C5161A-D441-41FE-87C8-CB4684477C2D}" type="presParOf" srcId="{3B417EB4-84CE-4399-8FD4-B2C38C4D131C}" destId="{CEDCB447-6E8A-4427-85F8-A906F61F59C1}" srcOrd="1" destOrd="0" presId="urn:microsoft.com/office/officeart/2005/8/layout/bProcess4"/>
    <dgm:cxn modelId="{840712E3-CCF3-437C-9B6F-4CCCBCE78EA0}" type="presParOf" srcId="{8F9A5F76-ECE9-485A-9D33-EDB26F07E841}" destId="{C62C9EC5-A9E7-4BF4-9B50-AC26EB224BA7}" srcOrd="11" destOrd="0" presId="urn:microsoft.com/office/officeart/2005/8/layout/bProcess4"/>
    <dgm:cxn modelId="{FA71A9FF-F227-41D7-8AE6-B7927AEC4A5D}" type="presParOf" srcId="{8F9A5F76-ECE9-485A-9D33-EDB26F07E841}" destId="{3AD4B6EC-4B33-4D02-9FF7-1A5039080C81}" srcOrd="12" destOrd="0" presId="urn:microsoft.com/office/officeart/2005/8/layout/bProcess4"/>
    <dgm:cxn modelId="{E827FAFF-A72C-4AF2-B54A-B8072D9F9A2A}" type="presParOf" srcId="{3AD4B6EC-4B33-4D02-9FF7-1A5039080C81}" destId="{144F0551-E669-4B23-B3EA-37DF320A14F9}" srcOrd="0" destOrd="0" presId="urn:microsoft.com/office/officeart/2005/8/layout/bProcess4"/>
    <dgm:cxn modelId="{9BBA2BCA-4B5D-4E20-AF13-A899176D2B82}" type="presParOf" srcId="{3AD4B6EC-4B33-4D02-9FF7-1A5039080C81}" destId="{7178F354-6BD0-4CE0-8A5F-AD4588D9CD91}" srcOrd="1" destOrd="0" presId="urn:microsoft.com/office/officeart/2005/8/layout/bProcess4"/>
    <dgm:cxn modelId="{56119C08-91CC-4F88-B470-E30E29643D19}" type="presParOf" srcId="{8F9A5F76-ECE9-485A-9D33-EDB26F07E841}" destId="{E682F595-F492-4A95-954E-EDB10EB74B86}" srcOrd="13" destOrd="0" presId="urn:microsoft.com/office/officeart/2005/8/layout/bProcess4"/>
    <dgm:cxn modelId="{DDCC9F88-B604-4DDF-A894-F2E8AEAC6520}" type="presParOf" srcId="{8F9A5F76-ECE9-485A-9D33-EDB26F07E841}" destId="{1D6910D9-5BE6-4CD8-83E9-02D150C0502A}" srcOrd="14" destOrd="0" presId="urn:microsoft.com/office/officeart/2005/8/layout/bProcess4"/>
    <dgm:cxn modelId="{613DD2F0-C8DF-488D-9B3E-70E5909DA0DC}" type="presParOf" srcId="{1D6910D9-5BE6-4CD8-83E9-02D150C0502A}" destId="{242B1BE9-3C12-4207-84F7-C6A67BD4EE6F}" srcOrd="0" destOrd="0" presId="urn:microsoft.com/office/officeart/2005/8/layout/bProcess4"/>
    <dgm:cxn modelId="{F1E6E13B-D6E7-4AE4-8B95-E6D5E9E068CC}" type="presParOf" srcId="{1D6910D9-5BE6-4CD8-83E9-02D150C0502A}" destId="{BD9D52B5-5098-47A6-A20E-BA52B5BCF2A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6FFD8-31A6-4B2D-BDCB-F68E6063F801}">
      <dsp:nvSpPr>
        <dsp:cNvPr id="0" name=""/>
        <dsp:cNvSpPr/>
      </dsp:nvSpPr>
      <dsp:spPr>
        <a:xfrm>
          <a:off x="0" y="0"/>
          <a:ext cx="4061950" cy="7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 SpaceX API Request</a:t>
          </a:r>
        </a:p>
      </dsp:txBody>
      <dsp:txXfrm>
        <a:off x="22137" y="22137"/>
        <a:ext cx="3157943" cy="711534"/>
      </dsp:txXfrm>
    </dsp:sp>
    <dsp:sp modelId="{6010E17C-B2A7-477F-8F83-E3E82371842A}">
      <dsp:nvSpPr>
        <dsp:cNvPr id="0" name=""/>
        <dsp:cNvSpPr/>
      </dsp:nvSpPr>
      <dsp:spPr>
        <a:xfrm>
          <a:off x="303327" y="860782"/>
          <a:ext cx="4061950" cy="7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Decode API Response as JSON</a:t>
          </a:r>
        </a:p>
      </dsp:txBody>
      <dsp:txXfrm>
        <a:off x="325464" y="882919"/>
        <a:ext cx="3223073" cy="711534"/>
      </dsp:txXfrm>
    </dsp:sp>
    <dsp:sp modelId="{11820EA7-7BC4-4B55-84CF-D7CF969DB2A4}">
      <dsp:nvSpPr>
        <dsp:cNvPr id="0" name=""/>
        <dsp:cNvSpPr/>
      </dsp:nvSpPr>
      <dsp:spPr>
        <a:xfrm>
          <a:off x="606654" y="1721564"/>
          <a:ext cx="4061950" cy="7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Turn JSON into Pandas Data Frame</a:t>
          </a:r>
        </a:p>
      </dsp:txBody>
      <dsp:txXfrm>
        <a:off x="628791" y="1743701"/>
        <a:ext cx="3223073" cy="711534"/>
      </dsp:txXfrm>
    </dsp:sp>
    <dsp:sp modelId="{9183A372-C491-4A98-AB95-878C21C43228}">
      <dsp:nvSpPr>
        <dsp:cNvPr id="0" name=""/>
        <dsp:cNvSpPr/>
      </dsp:nvSpPr>
      <dsp:spPr>
        <a:xfrm>
          <a:off x="909982" y="2582346"/>
          <a:ext cx="4061950" cy="7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Clean the new data frame</a:t>
          </a:r>
        </a:p>
      </dsp:txBody>
      <dsp:txXfrm>
        <a:off x="932119" y="2604483"/>
        <a:ext cx="3223073" cy="711534"/>
      </dsp:txXfrm>
    </dsp:sp>
    <dsp:sp modelId="{05FC629D-75F7-4FE8-B805-62A5CDCFDDC4}">
      <dsp:nvSpPr>
        <dsp:cNvPr id="0" name=""/>
        <dsp:cNvSpPr/>
      </dsp:nvSpPr>
      <dsp:spPr>
        <a:xfrm>
          <a:off x="1213309" y="3443129"/>
          <a:ext cx="4061950" cy="7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data frame to gain insight into SpaceX launches using the IDs of each launch</a:t>
          </a:r>
        </a:p>
      </dsp:txBody>
      <dsp:txXfrm>
        <a:off x="1235446" y="3465266"/>
        <a:ext cx="3223073" cy="711534"/>
      </dsp:txXfrm>
    </dsp:sp>
    <dsp:sp modelId="{C6109318-0378-4A05-8BC0-5F6163ADD9FF}">
      <dsp:nvSpPr>
        <dsp:cNvPr id="0" name=""/>
        <dsp:cNvSpPr/>
      </dsp:nvSpPr>
      <dsp:spPr>
        <a:xfrm>
          <a:off x="3570674" y="552160"/>
          <a:ext cx="491275" cy="49127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681211" y="552160"/>
        <a:ext cx="270201" cy="369684"/>
      </dsp:txXfrm>
    </dsp:sp>
    <dsp:sp modelId="{BD8FC75C-922D-4544-9ABA-2C7EA1CAC2E2}">
      <dsp:nvSpPr>
        <dsp:cNvPr id="0" name=""/>
        <dsp:cNvSpPr/>
      </dsp:nvSpPr>
      <dsp:spPr>
        <a:xfrm>
          <a:off x="3874001" y="1412942"/>
          <a:ext cx="491275" cy="49127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984538" y="1412942"/>
        <a:ext cx="270201" cy="369684"/>
      </dsp:txXfrm>
    </dsp:sp>
    <dsp:sp modelId="{F8E4F0CB-9E80-4726-95E4-DA55BDC81906}">
      <dsp:nvSpPr>
        <dsp:cNvPr id="0" name=""/>
        <dsp:cNvSpPr/>
      </dsp:nvSpPr>
      <dsp:spPr>
        <a:xfrm>
          <a:off x="4177329" y="2261128"/>
          <a:ext cx="491275" cy="49127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287866" y="2261128"/>
        <a:ext cx="270201" cy="369684"/>
      </dsp:txXfrm>
    </dsp:sp>
    <dsp:sp modelId="{7BCCD4EF-0CC6-4A5D-A4A6-D3631293CF7B}">
      <dsp:nvSpPr>
        <dsp:cNvPr id="0" name=""/>
        <dsp:cNvSpPr/>
      </dsp:nvSpPr>
      <dsp:spPr>
        <a:xfrm>
          <a:off x="4480656" y="3130308"/>
          <a:ext cx="491275" cy="49127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591193" y="3130308"/>
        <a:ext cx="270201" cy="369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C716C-200B-40D1-BF44-685CB5D794EB}">
      <dsp:nvSpPr>
        <dsp:cNvPr id="0" name=""/>
        <dsp:cNvSpPr/>
      </dsp:nvSpPr>
      <dsp:spPr>
        <a:xfrm>
          <a:off x="0" y="0"/>
          <a:ext cx="4368800" cy="925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Get Function to pull information from Falcon9 Launch Wikipedia URL</a:t>
          </a:r>
        </a:p>
      </dsp:txBody>
      <dsp:txXfrm>
        <a:off x="27107" y="27107"/>
        <a:ext cx="3291894" cy="871298"/>
      </dsp:txXfrm>
    </dsp:sp>
    <dsp:sp modelId="{A2202871-3BAC-45BD-926F-A89099E016AF}">
      <dsp:nvSpPr>
        <dsp:cNvPr id="0" name=""/>
        <dsp:cNvSpPr/>
      </dsp:nvSpPr>
      <dsp:spPr>
        <a:xfrm>
          <a:off x="365887" y="1093787"/>
          <a:ext cx="4368800" cy="925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a </a:t>
          </a:r>
          <a:r>
            <a:rPr lang="en-US" sz="1700" kern="1200" dirty="0" err="1"/>
            <a:t>BeautifulSoup</a:t>
          </a:r>
          <a:r>
            <a:rPr lang="en-US" sz="1700" kern="1200" dirty="0"/>
            <a:t> object from the requested HTML</a:t>
          </a:r>
        </a:p>
      </dsp:txBody>
      <dsp:txXfrm>
        <a:off x="392994" y="1120894"/>
        <a:ext cx="3347115" cy="871298"/>
      </dsp:txXfrm>
    </dsp:sp>
    <dsp:sp modelId="{C6618F57-CE20-49E5-A2DA-FF44A672CE86}">
      <dsp:nvSpPr>
        <dsp:cNvPr id="0" name=""/>
        <dsp:cNvSpPr/>
      </dsp:nvSpPr>
      <dsp:spPr>
        <a:xfrm>
          <a:off x="726313" y="2187575"/>
          <a:ext cx="4368800" cy="925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Extracted all HTML tables</a:t>
          </a:r>
        </a:p>
      </dsp:txBody>
      <dsp:txXfrm>
        <a:off x="753420" y="2214682"/>
        <a:ext cx="3352576" cy="871298"/>
      </dsp:txXfrm>
    </dsp:sp>
    <dsp:sp modelId="{7615894A-7B68-46C1-99D6-5A86F628E46A}">
      <dsp:nvSpPr>
        <dsp:cNvPr id="0" name=""/>
        <dsp:cNvSpPr/>
      </dsp:nvSpPr>
      <dsp:spPr>
        <a:xfrm>
          <a:off x="1092200" y="3281362"/>
          <a:ext cx="4368800" cy="925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Created a dictionary with launch records from the HTML tables</a:t>
          </a:r>
        </a:p>
      </dsp:txBody>
      <dsp:txXfrm>
        <a:off x="1119307" y="3308469"/>
        <a:ext cx="3347115" cy="871298"/>
      </dsp:txXfrm>
    </dsp:sp>
    <dsp:sp modelId="{75564635-894F-4562-8231-74C91C01EB5F}">
      <dsp:nvSpPr>
        <dsp:cNvPr id="0" name=""/>
        <dsp:cNvSpPr/>
      </dsp:nvSpPr>
      <dsp:spPr>
        <a:xfrm>
          <a:off x="3767216" y="708858"/>
          <a:ext cx="601583" cy="601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902572" y="708858"/>
        <a:ext cx="330871" cy="452691"/>
      </dsp:txXfrm>
    </dsp:sp>
    <dsp:sp modelId="{825E22CF-E6C3-4456-943F-96D7E025CA52}">
      <dsp:nvSpPr>
        <dsp:cNvPr id="0" name=""/>
        <dsp:cNvSpPr/>
      </dsp:nvSpPr>
      <dsp:spPr>
        <a:xfrm>
          <a:off x="4133103" y="1802645"/>
          <a:ext cx="601583" cy="601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268459" y="1802645"/>
        <a:ext cx="330871" cy="452691"/>
      </dsp:txXfrm>
    </dsp:sp>
    <dsp:sp modelId="{466EDD0D-B987-4F82-9C14-BB49D15460EC}">
      <dsp:nvSpPr>
        <dsp:cNvPr id="0" name=""/>
        <dsp:cNvSpPr/>
      </dsp:nvSpPr>
      <dsp:spPr>
        <a:xfrm>
          <a:off x="4493529" y="2896433"/>
          <a:ext cx="601583" cy="601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628885" y="2896433"/>
        <a:ext cx="330871" cy="4526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FE6FB-1283-47BC-983F-790731F6DE20}">
      <dsp:nvSpPr>
        <dsp:cNvPr id="0" name=""/>
        <dsp:cNvSpPr/>
      </dsp:nvSpPr>
      <dsp:spPr>
        <a:xfrm>
          <a:off x="0" y="0"/>
          <a:ext cx="4151688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of launches on each site</a:t>
          </a:r>
        </a:p>
      </dsp:txBody>
      <dsp:txXfrm>
        <a:off x="28038" y="28038"/>
        <a:ext cx="3037802" cy="901218"/>
      </dsp:txXfrm>
    </dsp:sp>
    <dsp:sp modelId="{9E7E5C9F-BD6E-45DD-95F5-B8E436C68187}">
      <dsp:nvSpPr>
        <dsp:cNvPr id="0" name=""/>
        <dsp:cNvSpPr/>
      </dsp:nvSpPr>
      <dsp:spPr>
        <a:xfrm>
          <a:off x="347703" y="1131347"/>
          <a:ext cx="4151688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occurrences of each orbit</a:t>
          </a:r>
        </a:p>
      </dsp:txBody>
      <dsp:txXfrm>
        <a:off x="375741" y="1159385"/>
        <a:ext cx="3125667" cy="901218"/>
      </dsp:txXfrm>
    </dsp:sp>
    <dsp:sp modelId="{D9E752D9-4855-4A5D-A44E-98D5FDBD32E0}">
      <dsp:nvSpPr>
        <dsp:cNvPr id="0" name=""/>
        <dsp:cNvSpPr/>
      </dsp:nvSpPr>
      <dsp:spPr>
        <a:xfrm>
          <a:off x="690218" y="2262695"/>
          <a:ext cx="4151688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 of mission outcome per orbit type</a:t>
          </a:r>
        </a:p>
      </dsp:txBody>
      <dsp:txXfrm>
        <a:off x="718256" y="2290733"/>
        <a:ext cx="3130857" cy="901218"/>
      </dsp:txXfrm>
    </dsp:sp>
    <dsp:sp modelId="{324357B9-CF58-4F87-B4BD-B9AB1E44A2F8}">
      <dsp:nvSpPr>
        <dsp:cNvPr id="0" name=""/>
        <dsp:cNvSpPr/>
      </dsp:nvSpPr>
      <dsp:spPr>
        <a:xfrm>
          <a:off x="1037922" y="3394043"/>
          <a:ext cx="4151688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 landing outcome label from the “Outcome” column</a:t>
          </a:r>
        </a:p>
      </dsp:txBody>
      <dsp:txXfrm>
        <a:off x="1065960" y="3422081"/>
        <a:ext cx="3125667" cy="901218"/>
      </dsp:txXfrm>
    </dsp:sp>
    <dsp:sp modelId="{2F89D1CA-532D-405C-ADEE-85D48E142C14}">
      <dsp:nvSpPr>
        <dsp:cNvPr id="0" name=""/>
        <dsp:cNvSpPr/>
      </dsp:nvSpPr>
      <dsp:spPr>
        <a:xfrm>
          <a:off x="3529447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669451" y="733200"/>
        <a:ext cx="342233" cy="468236"/>
      </dsp:txXfrm>
    </dsp:sp>
    <dsp:sp modelId="{EE8D85EF-BD3B-42A2-964A-59033D840631}">
      <dsp:nvSpPr>
        <dsp:cNvPr id="0" name=""/>
        <dsp:cNvSpPr/>
      </dsp:nvSpPr>
      <dsp:spPr>
        <a:xfrm>
          <a:off x="3877151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017155" y="1864548"/>
        <a:ext cx="342233" cy="468236"/>
      </dsp:txXfrm>
    </dsp:sp>
    <dsp:sp modelId="{DEB2F066-68A3-4EBF-B491-AC13FBC7DF4F}">
      <dsp:nvSpPr>
        <dsp:cNvPr id="0" name=""/>
        <dsp:cNvSpPr/>
      </dsp:nvSpPr>
      <dsp:spPr>
        <a:xfrm>
          <a:off x="421966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4359669" y="2995896"/>
        <a:ext cx="342233" cy="468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96711-4C94-4F12-9DB5-79A2CAF51E5C}">
      <dsp:nvSpPr>
        <dsp:cNvPr id="0" name=""/>
        <dsp:cNvSpPr/>
      </dsp:nvSpPr>
      <dsp:spPr>
        <a:xfrm rot="5400000">
          <a:off x="-231279" y="232634"/>
          <a:ext cx="1541865" cy="10793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Scatter Plot</a:t>
          </a:r>
        </a:p>
      </dsp:txBody>
      <dsp:txXfrm rot="-5400000">
        <a:off x="2" y="541007"/>
        <a:ext cx="1079305" cy="462560"/>
      </dsp:txXfrm>
    </dsp:sp>
    <dsp:sp modelId="{25AA25F6-CFD4-4DF8-B267-19A030E59EDC}">
      <dsp:nvSpPr>
        <dsp:cNvPr id="0" name=""/>
        <dsp:cNvSpPr/>
      </dsp:nvSpPr>
      <dsp:spPr>
        <a:xfrm rot="5400000">
          <a:off x="2633352" y="-1552691"/>
          <a:ext cx="1002212" cy="411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Flight Number vs Payload Mass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Flight Number vs Launch Sites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Payload vs Launch Site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Flight Number vs Orbit Type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Payload vs Orbit Type</a:t>
          </a:r>
        </a:p>
      </dsp:txBody>
      <dsp:txXfrm rot="-5400000">
        <a:off x="1079306" y="50279"/>
        <a:ext cx="4061381" cy="904364"/>
      </dsp:txXfrm>
    </dsp:sp>
    <dsp:sp modelId="{2B559BD5-CCA1-42FF-A1E5-C15523C32E79}">
      <dsp:nvSpPr>
        <dsp:cNvPr id="0" name=""/>
        <dsp:cNvSpPr/>
      </dsp:nvSpPr>
      <dsp:spPr>
        <a:xfrm rot="5400000">
          <a:off x="-231279" y="1579636"/>
          <a:ext cx="1541865" cy="10793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Bar Chart</a:t>
          </a:r>
        </a:p>
      </dsp:txBody>
      <dsp:txXfrm rot="-5400000">
        <a:off x="2" y="1888009"/>
        <a:ext cx="1079305" cy="462560"/>
      </dsp:txXfrm>
    </dsp:sp>
    <dsp:sp modelId="{C016F70D-0B13-433D-A7AE-4D6C81F023D1}">
      <dsp:nvSpPr>
        <dsp:cNvPr id="0" name=""/>
        <dsp:cNvSpPr/>
      </dsp:nvSpPr>
      <dsp:spPr>
        <a:xfrm rot="5400000">
          <a:off x="2633352" y="-205690"/>
          <a:ext cx="1002212" cy="411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Success Rate of Each Orbit</a:t>
          </a:r>
        </a:p>
      </dsp:txBody>
      <dsp:txXfrm rot="-5400000">
        <a:off x="1079306" y="1397280"/>
        <a:ext cx="4061381" cy="904364"/>
      </dsp:txXfrm>
    </dsp:sp>
    <dsp:sp modelId="{3F5924D2-57A8-46BA-9AA2-7CEE6E01B7A7}">
      <dsp:nvSpPr>
        <dsp:cNvPr id="0" name=""/>
        <dsp:cNvSpPr/>
      </dsp:nvSpPr>
      <dsp:spPr>
        <a:xfrm rot="5400000">
          <a:off x="-231279" y="2926637"/>
          <a:ext cx="1541865" cy="107930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Line Plot</a:t>
          </a:r>
        </a:p>
      </dsp:txBody>
      <dsp:txXfrm rot="-5400000">
        <a:off x="2" y="3235010"/>
        <a:ext cx="1079305" cy="462560"/>
      </dsp:txXfrm>
    </dsp:sp>
    <dsp:sp modelId="{8ED790B1-A8DE-4AFC-A2FA-21806ECB4A4F}">
      <dsp:nvSpPr>
        <dsp:cNvPr id="0" name=""/>
        <dsp:cNvSpPr/>
      </dsp:nvSpPr>
      <dsp:spPr>
        <a:xfrm rot="5400000">
          <a:off x="2633352" y="1141311"/>
          <a:ext cx="1002212" cy="4110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Success Rate by Date (Year)</a:t>
          </a:r>
        </a:p>
      </dsp:txBody>
      <dsp:txXfrm rot="-5400000">
        <a:off x="1079306" y="2744281"/>
        <a:ext cx="4061381" cy="9043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C06A8-905B-4F52-80DE-13D08FD63A4C}">
      <dsp:nvSpPr>
        <dsp:cNvPr id="0" name=""/>
        <dsp:cNvSpPr/>
      </dsp:nvSpPr>
      <dsp:spPr>
        <a:xfrm rot="5400000">
          <a:off x="-241896" y="1506388"/>
          <a:ext cx="108046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A8681-88C4-4C85-BB33-2FDF871AA640}">
      <dsp:nvSpPr>
        <dsp:cNvPr id="0" name=""/>
        <dsp:cNvSpPr/>
      </dsp:nvSpPr>
      <dsp:spPr>
        <a:xfrm>
          <a:off x="2678" y="810956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a column for the class</a:t>
          </a:r>
        </a:p>
      </dsp:txBody>
      <dsp:txXfrm>
        <a:off x="28225" y="836503"/>
        <a:ext cx="1402630" cy="821140"/>
      </dsp:txXfrm>
    </dsp:sp>
    <dsp:sp modelId="{55608B3B-423F-4420-AC75-28BA1CA96AA0}">
      <dsp:nvSpPr>
        <dsp:cNvPr id="0" name=""/>
        <dsp:cNvSpPr/>
      </dsp:nvSpPr>
      <dsp:spPr>
        <a:xfrm rot="5400000">
          <a:off x="-241896" y="2596681"/>
          <a:ext cx="108046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84E49-A668-4C39-BEE6-D665398557C2}">
      <dsp:nvSpPr>
        <dsp:cNvPr id="0" name=""/>
        <dsp:cNvSpPr/>
      </dsp:nvSpPr>
      <dsp:spPr>
        <a:xfrm>
          <a:off x="2678" y="1901249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Standardize the data</a:t>
          </a:r>
        </a:p>
      </dsp:txBody>
      <dsp:txXfrm>
        <a:off x="28225" y="1926796"/>
        <a:ext cx="1402630" cy="821140"/>
      </dsp:txXfrm>
    </dsp:sp>
    <dsp:sp modelId="{9A330A3C-8C21-4CD2-AAEC-9A2D0F9E5B91}">
      <dsp:nvSpPr>
        <dsp:cNvPr id="0" name=""/>
        <dsp:cNvSpPr/>
      </dsp:nvSpPr>
      <dsp:spPr>
        <a:xfrm>
          <a:off x="303249" y="3141828"/>
          <a:ext cx="192362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10BFB-FF9C-4D84-915F-0094516A7E61}">
      <dsp:nvSpPr>
        <dsp:cNvPr id="0" name=""/>
        <dsp:cNvSpPr/>
      </dsp:nvSpPr>
      <dsp:spPr>
        <a:xfrm>
          <a:off x="2678" y="2991542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Split data into training and testing data</a:t>
          </a:r>
        </a:p>
      </dsp:txBody>
      <dsp:txXfrm>
        <a:off x="28225" y="3017089"/>
        <a:ext cx="1402630" cy="821140"/>
      </dsp:txXfrm>
    </dsp:sp>
    <dsp:sp modelId="{9D2524AB-D3B9-4900-BB21-520E5803558C}">
      <dsp:nvSpPr>
        <dsp:cNvPr id="0" name=""/>
        <dsp:cNvSpPr/>
      </dsp:nvSpPr>
      <dsp:spPr>
        <a:xfrm rot="16200000">
          <a:off x="1691556" y="2596681"/>
          <a:ext cx="108046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D5DD5-BC2B-46D9-ACB4-607C3754081B}">
      <dsp:nvSpPr>
        <dsp:cNvPr id="0" name=""/>
        <dsp:cNvSpPr/>
      </dsp:nvSpPr>
      <dsp:spPr>
        <a:xfrm>
          <a:off x="1936131" y="2991542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a </a:t>
          </a:r>
          <a:r>
            <a:rPr lang="en-US" sz="1200" kern="1200" dirty="0" err="1"/>
            <a:t>GridSearchCV</a:t>
          </a:r>
          <a:r>
            <a:rPr lang="en-US" sz="1200" kern="1200" dirty="0"/>
            <a:t> object</a:t>
          </a:r>
        </a:p>
      </dsp:txBody>
      <dsp:txXfrm>
        <a:off x="1961678" y="3017089"/>
        <a:ext cx="1402630" cy="821140"/>
      </dsp:txXfrm>
    </dsp:sp>
    <dsp:sp modelId="{49A2D3DE-8061-4DF6-89A0-D729B4978302}">
      <dsp:nvSpPr>
        <dsp:cNvPr id="0" name=""/>
        <dsp:cNvSpPr/>
      </dsp:nvSpPr>
      <dsp:spPr>
        <a:xfrm rot="16200000">
          <a:off x="1691556" y="1506388"/>
          <a:ext cx="108046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CBB6D-AC83-4BD0-9F69-E674931A5D32}">
      <dsp:nvSpPr>
        <dsp:cNvPr id="0" name=""/>
        <dsp:cNvSpPr/>
      </dsp:nvSpPr>
      <dsp:spPr>
        <a:xfrm>
          <a:off x="1936131" y="1901249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Fit different ML object using </a:t>
          </a:r>
          <a:r>
            <a:rPr lang="en-US" sz="1200" kern="1200" dirty="0" err="1"/>
            <a:t>GridSearchCV</a:t>
          </a:r>
          <a:endParaRPr lang="en-US" sz="1200" kern="1200" dirty="0"/>
        </a:p>
      </dsp:txBody>
      <dsp:txXfrm>
        <a:off x="1961678" y="1926796"/>
        <a:ext cx="1402630" cy="821140"/>
      </dsp:txXfrm>
    </dsp:sp>
    <dsp:sp modelId="{C62C9EC5-A9E7-4BF4-9B50-AC26EB224BA7}">
      <dsp:nvSpPr>
        <dsp:cNvPr id="0" name=""/>
        <dsp:cNvSpPr/>
      </dsp:nvSpPr>
      <dsp:spPr>
        <a:xfrm>
          <a:off x="2236702" y="961242"/>
          <a:ext cx="192362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CB447-6E8A-4427-85F8-A906F61F59C1}">
      <dsp:nvSpPr>
        <dsp:cNvPr id="0" name=""/>
        <dsp:cNvSpPr/>
      </dsp:nvSpPr>
      <dsp:spPr>
        <a:xfrm>
          <a:off x="1936131" y="810956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Calculate test data accuracy</a:t>
          </a:r>
        </a:p>
      </dsp:txBody>
      <dsp:txXfrm>
        <a:off x="1961678" y="836503"/>
        <a:ext cx="1402630" cy="821140"/>
      </dsp:txXfrm>
    </dsp:sp>
    <dsp:sp modelId="{E682F595-F492-4A95-954E-EDB10EB74B86}">
      <dsp:nvSpPr>
        <dsp:cNvPr id="0" name=""/>
        <dsp:cNvSpPr/>
      </dsp:nvSpPr>
      <dsp:spPr>
        <a:xfrm rot="5400000">
          <a:off x="3625009" y="1506388"/>
          <a:ext cx="1080467" cy="1308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8F354-6BD0-4CE0-8A5F-AD4588D9CD91}">
      <dsp:nvSpPr>
        <dsp:cNvPr id="0" name=""/>
        <dsp:cNvSpPr/>
      </dsp:nvSpPr>
      <dsp:spPr>
        <a:xfrm>
          <a:off x="3869585" y="810956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Compare test data accuracy across different ML methods</a:t>
          </a:r>
        </a:p>
      </dsp:txBody>
      <dsp:txXfrm>
        <a:off x="3895132" y="836503"/>
        <a:ext cx="1402630" cy="821140"/>
      </dsp:txXfrm>
    </dsp:sp>
    <dsp:sp modelId="{BD9D52B5-5098-47A6-A20E-BA52B5BCF2A5}">
      <dsp:nvSpPr>
        <dsp:cNvPr id="0" name=""/>
        <dsp:cNvSpPr/>
      </dsp:nvSpPr>
      <dsp:spPr>
        <a:xfrm>
          <a:off x="3869585" y="1901249"/>
          <a:ext cx="1453724" cy="8722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Choose best performing ML method</a:t>
          </a:r>
        </a:p>
      </dsp:txBody>
      <dsp:txXfrm>
        <a:off x="3895132" y="1926796"/>
        <a:ext cx="1402630" cy="821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3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Parth Chand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19/02/2023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the data wrangling process was conducted.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data wrangling: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https://github.com/PCharlie19/ADS-Capstone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89AC412-897B-0EB8-9A0B-F9862B9F76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046073"/>
              </p:ext>
            </p:extLst>
          </p:nvPr>
        </p:nvGraphicFramePr>
        <p:xfrm>
          <a:off x="6095999" y="1786995"/>
          <a:ext cx="518961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 the EDA with data visualization process was conducted.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EDA with data visualization: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https://github.com/PCharlie19/ADS-Capstone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14DC8E5-89ED-6B60-C67B-A95CE4D54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7696700"/>
              </p:ext>
            </p:extLst>
          </p:nvPr>
        </p:nvGraphicFramePr>
        <p:xfrm>
          <a:off x="6096000" y="1786995"/>
          <a:ext cx="5189611" cy="4238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5143"/>
            <a:ext cx="9745589" cy="47427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SQL queries were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EDA with SQL: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https://github.com/PCharlie19/ADS-Capstone</a:t>
            </a:r>
            <a:endParaRPr lang="en-US" dirty="0">
              <a:solidFill>
                <a:srgbClr val="1C7DDB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Markers were used to show the SpaceX launch sites and their nearest important landmarks.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Polylines were used to connect the launch sites to their nearest landmarks: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0000"/>
                </a:solidFill>
                <a:latin typeface="Abadi" panose="020B0604020104020204" pitchFamily="34" charset="0"/>
              </a:rPr>
              <a:t>Red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represents rocket launch failures.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0B050"/>
                </a:solidFill>
                <a:latin typeface="Abadi" panose="020B0604020104020204" pitchFamily="34" charset="0"/>
              </a:rPr>
              <a:t>Green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represents rocket launch successes.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interactive map with Folium map: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https://github.com/PCharlie19/ADS-Capstone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14739"/>
            <a:ext cx="1011570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and Scatter plots were used to visualize the launch records of SpaceX. These charts displayed the rocket launch success rates per launch site.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were able to get an understanding of the factors that may have been influencing the success rate at each site. Such as the payload mass and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were represented by 1 while failures were represented by 0.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predictive analysis was conducted.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predictive analysis: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https://github.com/PCharlie19/ADS-Capstone</a:t>
            </a:r>
            <a:endParaRPr lang="en-US" dirty="0">
              <a:solidFill>
                <a:srgbClr val="1C7DD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C8F0537-2752-132C-E8F8-8686FD8BE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846858"/>
              </p:ext>
            </p:extLst>
          </p:nvPr>
        </p:nvGraphicFramePr>
        <p:xfrm>
          <a:off x="6096001" y="1502229"/>
          <a:ext cx="5325988" cy="4674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exploratory data analysis has shown that successful landing outcomes are somehow correlated with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the year 2013, there has been a significant increase in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are located near the coastlines, highways and railways.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machine learning we found that Logistic regression and K Nearest Neighbor can predict landing success with an accuracy of 100%.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Note: I encountered issues importing the data into IBM Watson Studio and received various errors throughout the Machine Learning Prediction Project. So, the 100% accuracy of the two methods is probably due to an error.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427308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the higher the flight number, the more successful the launch (Class 1).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looks like CCAFS SCL 40 had the most launch failures.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VFAB SLC 4E and KSC LC 39A seem to be more successful.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A859623-4BA3-822F-6DAF-716E249F8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393" y="1567734"/>
            <a:ext cx="4923218" cy="44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850571"/>
            <a:ext cx="4411589" cy="40307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but 3 launches were successful for payloads larger than or equal to 10,000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never had a payload larger than 10,000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BF6EF4F-C400-4469-F247-257E54BE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01" y="1556658"/>
            <a:ext cx="4987410" cy="44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launches are those who orbit ES-L1, GEO, HEO, SSO, and VLEO with success rates larger than 80%.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of GTO, ISS, LEO, MEO, PO, and SO had success rates lower than 80%.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E4D249A-AFA9-6D0E-1025-5635813F2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66" y="1894114"/>
            <a:ext cx="6220224" cy="41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41714"/>
            <a:ext cx="4901447" cy="41396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again, the higher the flight number, the more likely the launch is a success (Class 1).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GEO, VLEO, MEO, HEO, SSO, ES-L1, PO, and LEO seem to be the ones with three or less failed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ISS, PO, and GTO seem to be the most used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seems to be a new popular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5901981-9D7C-6B5F-F264-E4F76F91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7" y="1630337"/>
            <a:ext cx="4988532" cy="43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masses seem to be similar depending on the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ISS, GTO, and VLEO show the tightest grouping of payload per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35EF8F2-20C1-036B-89FF-0806D2D24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711" y="1589314"/>
            <a:ext cx="5021261" cy="443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since 2013, the success rate of launches has significantly increased.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a sharp decrease and an equally sharp recovery in success rate between 2017 and 2019.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0B0391E-8C4D-4E96-0241-2975C4F0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17" y="1894114"/>
            <a:ext cx="6159356" cy="41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9667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launch sites in the data.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390021-773F-7FCB-157D-C4779FCF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163" y="1995112"/>
            <a:ext cx="2374209" cy="32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49857"/>
            <a:ext cx="2952903" cy="45271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5 records where launch sites begin with “CCA.”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ACC37DC-4A28-DB8E-F25B-CC6A6E652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3" y="1649857"/>
            <a:ext cx="7626249" cy="437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is 45,596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748E77B-7523-A908-4E18-00472A14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470" y="1892454"/>
            <a:ext cx="3600603" cy="12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2,928.4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E8D451-9E8C-7666-CD7C-DC0E145BE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227" y="1835032"/>
            <a:ext cx="3181089" cy="10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 outcome on ground pad is: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39AE09D3-2D6D-AFAD-851F-DF0F688B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088" y="1825625"/>
            <a:ext cx="1915367" cy="146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are: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B751B6-A359-782A-E624-C1D3D42EA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158" y="1656271"/>
            <a:ext cx="1865227" cy="42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13114"/>
            <a:ext cx="10326708" cy="45124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BB4A7C-C78B-E095-3DB3-073AF498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34" y="1653545"/>
            <a:ext cx="4861075" cy="21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mass are: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65F522-4414-F021-D6AA-3D86A61C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770" y="1483576"/>
            <a:ext cx="1370004" cy="45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38F288-DD4F-1264-4B05-393AD236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576" y="3063207"/>
            <a:ext cx="6192847" cy="13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the count of landing outcomes (such as Failure (drone ship) or Success (ground pad)) between the date 2010-06-04 and 2017-03-20, in descending order: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1CFBCB-0C29-1A21-4502-9D5B5C95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363" y="3113275"/>
            <a:ext cx="5045274" cy="19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close to the coastline.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E3C972E5-700A-7A89-28EA-2A9B17F6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57" y="2194403"/>
            <a:ext cx="6446694" cy="430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4424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successful launches are represented in </a:t>
            </a:r>
            <a:r>
              <a:rPr lang="en-US" sz="2200" dirty="0">
                <a:solidFill>
                  <a:srgbClr val="00B050"/>
                </a:solidFill>
                <a:latin typeface="Abadi"/>
              </a:rPr>
              <a:t>green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 launches are represented in 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red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of Rocket Launches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AF6CB22-0472-10FD-E272-555902C49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192" y="1764523"/>
            <a:ext cx="6817798" cy="41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34627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looks like the launch sites are close to the shoreline as well as highways and railroads. However, they are farther away from high density populations such as towns and cities.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Surrounding Landmarks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631C8B67-715F-5408-DD84-257BC0E2D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65" y="1647510"/>
            <a:ext cx="7074572" cy="38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20624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Here, we can see that the launch site KSC LC-39A has the largest proportion of successful launches.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580636B9-A608-DE2D-16B6-9FD6237F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849" y="3200740"/>
            <a:ext cx="9534302" cy="25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80457"/>
            <a:ext cx="10399485" cy="4441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capstone, we will predict if the Falcon 9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stage.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if we can determine if the first stage will land, we can determine the cost of a launch.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use machine learning and the public data to predict if SpaceX will reuse the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stage.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site KSC LC-39A has a success rate of 76.9%. This is the highest success rate of any launch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for Site KSC LC-39A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85C1E0B-3161-2552-FD6B-F9868A418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86" y="2805192"/>
            <a:ext cx="9770063" cy="268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clear distinction between the payload mass and the success rate of each launch. There are scattered successes and failures between 2,000 and 4,000 kg.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Launch Site Success Rate</a:t>
            </a:r>
          </a:p>
        </p:txBody>
      </p:sp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0C63F87F-1E3D-C55E-FCDC-E95FE4B5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2656644"/>
            <a:ext cx="11138645" cy="325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the Logistic regression and K Nearest Neighbor had the highest accuracy scores of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Please note that there were issues loading the data into IBM Visual Studio and I also encountered several errors with the lab. So, these results may be flawed.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4EBFAE-5205-59F7-761F-BB5B7BF0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582" y="2082114"/>
            <a:ext cx="4036193" cy="20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logistic regression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had the same confusion matrix. We can see that the model accurately predicted the True values for “landed” and “did not land.”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Please note that there were issues loading the data into IBM Visual Studio and I also encountered several errors with the lab. So, these results may be flawed.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08A13D3-965B-718B-C761-E84C760A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670" y="2057400"/>
            <a:ext cx="4823490" cy="36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9467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all this information, we can see that the launch sites are mostly located near coastlines, highways and railroads, but farther away from population centers.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KSC LC-39A has the highest launch success rate out of all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of launches significantly increased after 2013, with a drastic fall and an equal rebound from 2017 to 2019.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machine learning models were logistic regression and k nearest neighbors with an accuracy score of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Please note that there were issues loading the data into IBM Visual Studio and I also encountered several errors with the lab. So, these results may be flawed.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Get requests from SpaceX API and Wikipedia web scraping.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Cleaning the data and preprocessing it.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Found best Hyperparameter for SVM, Classification Trees and Logistic Regression.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Web Scraping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the Data Collection section was conducted.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SpaceX API: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https://github.com/PCharlie19/ADS-Capstone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B8B855-632A-6ABA-18CD-F0571B070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2920204"/>
              </p:ext>
            </p:extLst>
          </p:nvPr>
        </p:nvGraphicFramePr>
        <p:xfrm>
          <a:off x="6096000" y="1800225"/>
          <a:ext cx="5275260" cy="4198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 the web scraping process was conducted.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web scraping: 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https://github.com/PCharlie19/ADS-Capstone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23C342A-9AE1-456A-AC58-0B7B822910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060789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1121</TotalTime>
  <Words>1947</Words>
  <Application>Microsoft Office PowerPoint</Application>
  <PresentationFormat>Widescreen</PresentationFormat>
  <Paragraphs>232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parthchand56@outlook.com</cp:lastModifiedBy>
  <cp:revision>203</cp:revision>
  <dcterms:created xsi:type="dcterms:W3CDTF">2021-04-29T18:58:34Z</dcterms:created>
  <dcterms:modified xsi:type="dcterms:W3CDTF">2023-02-19T12:19:17Z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